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66" r:id="rId5"/>
    <p:sldId id="267" r:id="rId6"/>
    <p:sldId id="259" r:id="rId7"/>
    <p:sldId id="268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1AEAB-26DC-48E8-92CE-B2D1EFDA4DCF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665" y="0"/>
            <a:ext cx="9163665" cy="6872749"/>
          </a:xfrm>
          <a:prstGeom prst="rect">
            <a:avLst/>
          </a:prstGeom>
          <a:noFill/>
          <a:ln w="190500" cap="sq">
            <a:solidFill>
              <a:srgbClr val="C8C6BD"/>
            </a:solidFill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72543" y="3435941"/>
            <a:ext cx="579834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điểm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 thân 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tài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 lớn lên như thế nào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MGL (5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Tuổi )</a:t>
            </a:r>
            <a:endParaRPr lang="en-US" alt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2989263" y="5957888"/>
            <a:ext cx="396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 2020 - 2021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600200" y="274638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</a:t>
            </a:r>
          </a:p>
        </p:txBody>
      </p:sp>
      <p:pic>
        <p:nvPicPr>
          <p:cNvPr id="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88" y="1027113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1208088" y="2625726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vi-V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lĩnh vực Phát triển nhận thức </a:t>
            </a:r>
          </a:p>
        </p:txBody>
      </p:sp>
    </p:spTree>
    <p:extLst>
      <p:ext uri="{BB962C8B-B14F-4D97-AF65-F5344CB8AC3E}">
        <p14:creationId xmlns:p14="http://schemas.microsoft.com/office/powerpoint/2010/main" val="289816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ownloads\images (2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214414" y="6027003"/>
            <a:ext cx="5750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 descr="C:\Users\Administrator\Downloads\20140701101616-mach-me-cach-be-be-so-sinh-chuan-theo-tung-giai-do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2571736" y="6027003"/>
            <a:ext cx="35734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Administrator\Downloads\2131701092-1-ngoi.jpeg-resize-450-300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2714612" y="5857892"/>
            <a:ext cx="30380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Administrator\Downloads\Baby-crawling-460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86116" y="5934670"/>
            <a:ext cx="31470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Administrator\Downloads\be-tap-d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2571736" y="6027003"/>
            <a:ext cx="4786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Administrator\Downloads\1246_cr_53cca8276ba9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71736" y="5786454"/>
            <a:ext cx="38282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Administrator\Downloads\20150804114649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14678" y="5857892"/>
            <a:ext cx="273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endParaRPr lang="en-US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81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18</cp:revision>
  <dcterms:created xsi:type="dcterms:W3CDTF">2018-10-08T06:55:08Z</dcterms:created>
  <dcterms:modified xsi:type="dcterms:W3CDTF">2021-10-24T10:10:44Z</dcterms:modified>
</cp:coreProperties>
</file>