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87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CE349C-BC0B-4D15-9DE5-28CA4DA918CF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227850-C161-43BC-82FE-820679D0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8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9C1682-FD97-4EF4-8EFD-D9553B7F404F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4A2491E-4D96-42C5-8BD1-B8FD2D384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B9FDDD-1E6A-452B-BB62-80503EDB88C0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2DFCB0-FDF6-479E-A66D-47D0E696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6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33B310-CFD9-4286-B19B-302BB2387D16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BEBE79-B895-41DC-806C-E77D6608E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B2F4BF-B5AB-4F22-BEB3-81AA409AA3AD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FA0D6E-2C06-45EE-916E-7E703E36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6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992C1D-ACB7-42F6-8D2A-6BD1C42FAE70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8F02F5-D765-4F90-AC93-681D785A1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8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96C1C4-424E-4601-BD1D-9BFEB13759C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D834BF-A9FB-43CC-8657-63F9B75FE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18DF3B-F7AE-4BAE-9C69-7903B1ED8294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8E1A97-6F46-467D-9742-16DF447C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331581-D4FB-4846-B97C-B8150CB96F03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9DFC29-8EAD-45E3-8206-13FE80C3D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7E078B-1024-40DC-A117-3F4FFA2ECCFA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0686E7-DD86-4648-8945-72A824BE9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1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F583D4-9698-4D22-895E-8E1C408955F5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719319-91B5-41BC-98D2-AE62B2DD0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277B8AF-A4FA-45CB-9437-C3C33BBF04EA}" type="datetimeFigureOut">
              <a:rPr lang="en-US"/>
              <a:pPr>
                <a:defRPr/>
              </a:pPr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BAFA57-AE61-4EB6-ADEB-03BADA71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616075" y="431800"/>
            <a:ext cx="6626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MẦM NON THẠCH CẦU </a:t>
            </a:r>
          </a:p>
        </p:txBody>
      </p:sp>
      <p:pic>
        <p:nvPicPr>
          <p:cNvPr id="17414" name="Picture 3" descr="logo tr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179513"/>
            <a:ext cx="28956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049463" y="3813175"/>
            <a:ext cx="4262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MGL  5-6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670300" y="6157913"/>
            <a:ext cx="446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Năm học 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TRIỂN </a:t>
            </a:r>
            <a:r>
              <a:rPr lang="en-US" sz="28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9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84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13</cp:revision>
  <dcterms:created xsi:type="dcterms:W3CDTF">2017-01-10T13:39:56Z</dcterms:created>
  <dcterms:modified xsi:type="dcterms:W3CDTF">2021-10-24T14:56:56Z</dcterms:modified>
</cp:coreProperties>
</file>