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5" autoAdjust="0"/>
    <p:restoredTop sz="94660"/>
  </p:normalViewPr>
  <p:slideViewPr>
    <p:cSldViewPr snapToGrid="0">
      <p:cViewPr varScale="1">
        <p:scale>
          <a:sx n="84" d="100"/>
          <a:sy n="84" d="100"/>
        </p:scale>
        <p:origin x="21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0AF6E-2408-4500-B1ED-FE52982EB97A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EC48C-9DE5-426B-9ECB-BFDF06F6DE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5578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0AF6E-2408-4500-B1ED-FE52982EB97A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EC48C-9DE5-426B-9ECB-BFDF06F6DE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4245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0AF6E-2408-4500-B1ED-FE52982EB97A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EC48C-9DE5-426B-9ECB-BFDF06F6DE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145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0AF6E-2408-4500-B1ED-FE52982EB97A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EC48C-9DE5-426B-9ECB-BFDF06F6DE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6232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0AF6E-2408-4500-B1ED-FE52982EB97A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EC48C-9DE5-426B-9ECB-BFDF06F6DE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2238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0AF6E-2408-4500-B1ED-FE52982EB97A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EC48C-9DE5-426B-9ECB-BFDF06F6DE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0401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0AF6E-2408-4500-B1ED-FE52982EB97A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EC48C-9DE5-426B-9ECB-BFDF06F6DE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2087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0AF6E-2408-4500-B1ED-FE52982EB97A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EC48C-9DE5-426B-9ECB-BFDF06F6DE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0173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0AF6E-2408-4500-B1ED-FE52982EB97A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EC48C-9DE5-426B-9ECB-BFDF06F6DE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9104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0AF6E-2408-4500-B1ED-FE52982EB97A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EC48C-9DE5-426B-9ECB-BFDF06F6DE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1810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0AF6E-2408-4500-B1ED-FE52982EB97A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EC48C-9DE5-426B-9ECB-BFDF06F6DE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5942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30AF6E-2408-4500-B1ED-FE52982EB97A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1EC48C-9DE5-426B-9ECB-BFDF06F6DE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864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59377" y="0"/>
            <a:ext cx="632177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algn="ctr">
              <a:lnSpc>
                <a:spcPct val="150000"/>
              </a:lnSpc>
            </a:pP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THẠCH CẦU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718" y="1253067"/>
            <a:ext cx="1494511" cy="1524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55999" y="3429000"/>
            <a:ext cx="453813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MGB 3 -4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Lâm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Thúy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endParaRPr lang="en-US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2020 - 2021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3816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ùa hè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43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575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85155" y="1704623"/>
            <a:ext cx="7021689" cy="2175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CÁC CON CHĂM NGOAN – HỌC GIỎI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2127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44</Words>
  <Application>Microsoft Office PowerPoint</Application>
  <PresentationFormat>Widescreen</PresentationFormat>
  <Paragraphs>8</Paragraphs>
  <Slides>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8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asus</cp:lastModifiedBy>
  <cp:revision>2</cp:revision>
  <dcterms:created xsi:type="dcterms:W3CDTF">2021-10-24T15:33:05Z</dcterms:created>
  <dcterms:modified xsi:type="dcterms:W3CDTF">2021-10-24T15:39:17Z</dcterms:modified>
</cp:coreProperties>
</file>