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4" r:id="rId6"/>
    <p:sldMasterId id="2147483736" r:id="rId7"/>
    <p:sldMasterId id="2147483750" r:id="rId8"/>
  </p:sldMasterIdLst>
  <p:notesMasterIdLst>
    <p:notesMasterId r:id="rId20"/>
  </p:notesMasterIdLst>
  <p:sldIdLst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1019-1A12-4F9C-9F1E-4E0F09A8F50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3C0B-6BD6-4283-A70C-4F6A9D8D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76B42-794D-4F93-8E27-F16520243EA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3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76B42-794D-4F93-8E27-F16520243EA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5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D232F4-BEA4-441C-93FE-CFA1F74C177C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A481-B83B-4B64-BB25-BF408237B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8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0379-88E1-435F-9322-4C71DCB2C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963B-288C-45B6-8A3C-B97D8B98E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4F23-9A56-4C33-BD00-6E02E8B3D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322-8E4D-44AD-AD73-E2717D89D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6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142E-F17B-433E-9AD5-7E1F6C7C9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6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92FB-D033-4C7B-A2AA-87055AA6B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939-49CD-4575-93A4-9E1939599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C67E-97D6-474D-8D45-DBE6359F6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1333-B6DA-4A2E-84AC-1A288108F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5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7D33-00AB-452B-8520-C3083C59C7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E33E-44D1-4363-9561-882B5E453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9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07E4-B9D0-4C14-910F-CD9B2A153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06D0-7BB2-43BE-BC2E-D9D0DF5DF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7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C11B-EFB8-4724-AE67-8E130BCBED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4F23-9A56-4C33-BD00-6E02E8B3D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07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322-8E4D-44AD-AD73-E2717D89D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7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142E-F17B-433E-9AD5-7E1F6C7C9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50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92FB-D033-4C7B-A2AA-87055AA6B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2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939-49CD-4575-93A4-9E1939599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8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C67E-97D6-474D-8D45-DBE6359F6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1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1333-B6DA-4A2E-84AC-1A288108F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2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00D7-856C-43C2-88F9-F17CD1FB2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9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7D33-00AB-452B-8520-C3083C59C7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4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07E4-B9D0-4C14-910F-CD9B2A153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06D0-7BB2-43BE-BC2E-D9D0DF5DF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3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C11B-EFB8-4724-AE67-8E130BCBED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8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32DD98-C96F-43FA-B508-3E1BB4794AA8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FA4-7ACF-4D77-9CA1-35702044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32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713-9E22-4124-A254-B1AE7B8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88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0285-E91A-46F9-BEAC-0D371E3A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B688-3B36-45E2-97A7-A3F3416C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58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2DE-3DC3-4039-AE6C-B0F72D7D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21F2-704E-4B96-8A97-F69E3ED37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13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A1E-A636-4024-8A0F-528D5F3C0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305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9F40-FDD6-46C2-B059-8ED29C95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4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DF0-C5F7-4C6F-B237-02025B8F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935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6D-72BC-4E16-B52F-017B96B25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545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49F3-EE47-4440-BF78-B11C1F032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14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5FB8-25FD-4A53-B2FF-48CCAF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879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8958-F0ED-445A-B6FB-B7B69FD18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6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32DD98-C96F-43FA-B508-3E1BB4794AA8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0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FA4-7ACF-4D77-9CA1-35702044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80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713-9E22-4124-A254-B1AE7B8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0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4BEE-8D69-4F09-9F31-559BA1109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6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0285-E91A-46F9-BEAC-0D371E3A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91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B688-3B36-45E2-97A7-A3F3416C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24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2DE-3DC3-4039-AE6C-B0F72D7D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16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A1E-A636-4024-8A0F-528D5F3C0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004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9F40-FDD6-46C2-B059-8ED29C95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87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DF0-C5F7-4C6F-B237-02025B8F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05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6D-72BC-4E16-B52F-017B96B25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36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49F3-EE47-4440-BF78-B11C1F032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63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5FB8-25FD-4A53-B2FF-48CCAF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08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8958-F0ED-445A-B6FB-B7B69FD18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6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93B4-411C-4BBC-BEEE-4C69C071A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62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887C-4B38-4E04-9E5A-3CE9AE7306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9F36-E33D-4C0D-8AC5-7E6A2E4343A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82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485C-B263-46F9-A142-C1E889F7F0D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3878-E3E2-4118-AB4A-327DE9E212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70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4593-BF46-4A02-8C2A-553347FE57B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3560-B35C-4657-A81E-58BD352E1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88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B851-68A3-466D-9E08-36A673DA9E2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C320-4180-4C6C-BCA4-1EF32F257A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9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0AFE-F59C-43AE-9B99-89F52B7A3D8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92F8-4D7F-4296-8E90-255F6B926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06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3943-FBEE-44EA-9CDB-366657AD1F1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B39-FA88-4725-8C2D-45DA15760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84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158D-43F0-46F1-B5B9-28D49D4C8B8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8EFD-7FFA-4FD3-B6EE-36FF305C04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1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C80C-9BE6-4AD6-8677-8AD77A89A0B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CB04-A268-4A21-B625-02293427D8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42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9C5F-B5DA-45C9-BDF1-F8CB538C99E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529F-C44C-4CA4-A75D-4A5E36ECAE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6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9970-6218-479E-BE2E-3582F78E5F4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567C-6878-46F0-9DF8-4873ACDFAC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C365-9E30-40D1-A3CC-FC8A9C248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5A74-39DB-4FEB-8BF5-1000FF5C55A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39AD-592C-4EA1-A2F0-02C9416409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8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32DD98-C96F-43FA-B508-3E1BB4794AA8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0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FA4-7ACF-4D77-9CA1-35702044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654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713-9E22-4124-A254-B1AE7B8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18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0285-E91A-46F9-BEAC-0D371E3A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460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B688-3B36-45E2-97A7-A3F3416C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19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2DE-3DC3-4039-AE6C-B0F72D7D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8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A1E-A636-4024-8A0F-528D5F3C0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5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9F40-FDD6-46C2-B059-8ED29C95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92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DF0-C5F7-4C6F-B237-02025B8F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12C0-628A-43D3-9257-052BAB136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11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6D-72BC-4E16-B52F-017B96B25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58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49F3-EE47-4440-BF78-B11C1F032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620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5FB8-25FD-4A53-B2FF-48CCAF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842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8958-F0ED-445A-B6FB-B7B69FD18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512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20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3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046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4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1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3277-3CA4-46AC-9EE2-ECFF3BDC1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0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3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31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3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3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7DEBE-F4D9-4D1B-8929-C473613421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3779-2E62-4AFC-9473-D813800F05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3779-2E62-4AFC-9473-D813800F05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87B6-3AA0-4592-8E94-B0C054A0B5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87B6-3AA0-4592-8E94-B0C054A0B5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49758B-007A-480C-8F52-C5A70E7F4973}" type="datetimeFigureOut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1/28/2021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84FB743-089C-40D4-8001-E251A1C0F8A8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346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87B6-3AA0-4592-8E94-B0C054A0B5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1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84.xml"/><Relationship Id="rId1" Type="http://schemas.openxmlformats.org/officeDocument/2006/relationships/audio" Target="file:///H:\THI%20GVG\Lien%20Khuc%20Thich%20That%20Thich%20Ghe%20-%20Xuan%20Nghi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6.gif"/><Relationship Id="rId3" Type="http://schemas.openxmlformats.org/officeDocument/2006/relationships/audio" Target="NULL" TargetMode="External"/><Relationship Id="rId7" Type="http://schemas.openxmlformats.org/officeDocument/2006/relationships/image" Target="../media/image46.jpg"/><Relationship Id="rId12" Type="http://schemas.openxmlformats.org/officeDocument/2006/relationships/image" Target="../media/image51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50.gif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49.gif"/><Relationship Id="rId4" Type="http://schemas.microsoft.com/office/2007/relationships/media" Target="../media/media1.mp3"/><Relationship Id="rId9" Type="http://schemas.openxmlformats.org/officeDocument/2006/relationships/image" Target="../media/image48.gif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1.xml"/><Relationship Id="rId1" Type="http://schemas.openxmlformats.org/officeDocument/2006/relationships/audio" Target="file:///H:\THI%20GVG\Lien%20Khuc%20Thich%20That%20Thich%20Ghe%20-%20Xuan%20Nghi.mp3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10" Type="http://schemas.openxmlformats.org/officeDocument/2006/relationships/image" Target="../media/image28.gif"/><Relationship Id="rId4" Type="http://schemas.openxmlformats.org/officeDocument/2006/relationships/image" Target="../media/image53.jpeg"/><Relationship Id="rId9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5" Type="http://schemas.openxmlformats.org/officeDocument/2006/relationships/image" Target="../media/image4.gif"/><Relationship Id="rId10" Type="http://schemas.openxmlformats.org/officeDocument/2006/relationships/image" Target="../media/image19.wmf"/><Relationship Id="rId4" Type="http://schemas.openxmlformats.org/officeDocument/2006/relationships/image" Target="../media/image15.gif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gif"/><Relationship Id="rId12" Type="http://schemas.openxmlformats.org/officeDocument/2006/relationships/image" Target="../media/image32.gif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1.gif"/><Relationship Id="rId5" Type="http://schemas.openxmlformats.org/officeDocument/2006/relationships/image" Target="../media/image10.png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4.wav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audio" Target="../media/audio7.wav"/><Relationship Id="rId11" Type="http://schemas.openxmlformats.org/officeDocument/2006/relationships/audio" Target="../media/audio4.wav"/><Relationship Id="rId5" Type="http://schemas.openxmlformats.org/officeDocument/2006/relationships/audio" Target="../media/audio6.wav"/><Relationship Id="rId10" Type="http://schemas.openxmlformats.org/officeDocument/2006/relationships/image" Target="../media/image36.gif"/><Relationship Id="rId4" Type="http://schemas.openxmlformats.org/officeDocument/2006/relationships/audio" Target="../media/audio5.wav"/><Relationship Id="rId9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44.gif"/><Relationship Id="rId7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281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15200" y="762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-7620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1359966" y="60541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978967" y="397091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6553200" y="37681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7183" name="Picture 21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Hình Chữ nhật 15"/>
          <p:cNvSpPr/>
          <p:nvPr/>
        </p:nvSpPr>
        <p:spPr>
          <a:xfrm>
            <a:off x="762000" y="129540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79248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Kính chúc các cô mạnh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khỏe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chúc các cháu chăm ngoan học giỏi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7" descr="hoa nhap nhay 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88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 descr="hoa nhap nhay 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4450" y="-11239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Lien Khuc Thich That Thich Ghe - Xuan Ngh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259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10601325" y="2133600"/>
            <a:ext cx="752475" cy="152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Chào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tạm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biệt</a:t>
            </a:r>
            <a:endParaRPr lang="en-US" sz="3600" b="1" kern="10" spc="72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.VnVogue"/>
            </a:endParaRPr>
          </a:p>
        </p:txBody>
      </p:sp>
    </p:spTree>
    <p:extLst>
      <p:ext uri="{BB962C8B-B14F-4D97-AF65-F5344CB8AC3E}">
        <p14:creationId xmlns:p14="http://schemas.microsoft.com/office/powerpoint/2010/main" val="400197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67" grpId="0" animBg="1"/>
      <p:bldP spid="16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3096" name="Picture 4" descr="N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5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3094" name="Picture 7" descr="N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8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9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7651763" y="432675"/>
            <a:ext cx="1202254" cy="120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1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2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70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544532" y="544532"/>
            <a:ext cx="1190732" cy="11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4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5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8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191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0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1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2" descr="Picture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hac Trao Giai Thuong - V A_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1082.0032" end="221027.5904"/>
                  <p14:fade in="1750" out="1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77200" y="5572124"/>
            <a:ext cx="609600" cy="609600"/>
          </a:xfrm>
          <a:prstGeom prst="rect">
            <a:avLst/>
          </a:prstGeom>
        </p:spPr>
      </p:pic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Phần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thi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thứ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3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: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Triển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lãm</a:t>
            </a:r>
            <a:endParaRPr lang="en-US" sz="44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00FF"/>
              </a:solidFill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98" y="2743200"/>
            <a:ext cx="6784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cho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trưng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bày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sản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phẩm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Cho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nhận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xét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sản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phẩm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nhận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xét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về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sản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phẩm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nhận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xét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tổng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quát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* 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Kết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thúc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-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tuyên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bố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kết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quả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chương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trình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trao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quà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các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đội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7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endParaRPr lang="vi-VN" altLang="en-US" smtClean="0"/>
          </a:p>
        </p:txBody>
      </p:sp>
      <p:pic>
        <p:nvPicPr>
          <p:cNvPr id="25604" name="Picture 2" descr="EJ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0" y="2133600"/>
            <a:ext cx="4943475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Chào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tạm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biệt</a:t>
            </a:r>
            <a:endParaRPr lang="en-US" sz="3600" b="1" kern="10" spc="72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.VnVogue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10" name="Picture 7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8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9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0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1" descr="04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684712"/>
            <a:ext cx="23050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Lien Khuc Thich That Thich Ghe - Xuan Ngh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259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5181599"/>
            <a:ext cx="1382713" cy="1382713"/>
          </a:xfrm>
          <a:prstGeom prst="rect">
            <a:avLst/>
          </a:prstGeom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15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35562"/>
            <a:ext cx="838200" cy="808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bé khóe tay đên đây đã kết thúc </a:t>
            </a:r>
            <a:endParaRPr lang="en-US" sz="3600" b="1" kern="1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1366043" y="4343400"/>
            <a:ext cx="6330157" cy="914400"/>
          </a:xfrm>
          <a:prstGeom prst="rect">
            <a:avLst/>
          </a:prstGeom>
        </p:spPr>
        <p:txBody>
          <a:bodyPr wrap="none" numCol="1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 các con</a:t>
            </a:r>
            <a:endParaRPr lang="en-US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7"/>
                </p:tgtEl>
              </p:cMediaNode>
            </p:audio>
          </p:childTnLst>
        </p:cTn>
      </p:par>
    </p:tnLst>
    <p:bldLst>
      <p:bldP spid="36869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61025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2162175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21"/>
          <p:cNvSpPr>
            <a:spLocks noChangeArrowheads="1" noChangeShapeType="1" noTextEdit="1"/>
          </p:cNvSpPr>
          <p:nvPr/>
        </p:nvSpPr>
        <p:spPr bwMode="auto">
          <a:xfrm>
            <a:off x="457200" y="55245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693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Thiết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kế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hoạt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động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có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chủ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đích</a:t>
            </a:r>
            <a:endParaRPr lang="en-US" sz="4400" b="1" i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1981200"/>
            <a:ext cx="8239125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kern="0" dirty="0" err="1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kern="0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kern="0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kern="0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:  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:   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:   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:  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:    5 - 6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:   30 – 35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43449" y="1120914"/>
            <a:ext cx="7257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5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3.33333E-6 C -0.01424 0.02152 -0.02743 0.0368 -0.0316 0.05439 C -0.03368 0.06342 -0.03421 0.07338 -0.03785 0.08148 C -0.03993 0.08588 -0.04254 0.09004 -0.0441 0.0949 C -0.05417 0.12708 -0.05539 0.16134 -0.0632 0.19398 C -0.06285 0.20254 -0.06441 0.2537 -0.05677 0.27546 C -0.05504 0.28009 -0.05209 0.28379 -0.05052 0.28889 C -0.04046 0.32106 -0.04323 0.34814 -0.01563 0.36111 C -0.00313 0.35972 0.00972 0.35995 0.02222 0.35671 C 0.03402 0.35347 0.05086 0.32731 0.06024 0.31597 C 0.06823 0.30625 0.06961 0.29953 0.07916 0.29352 C 0.08541 0.28958 0.09826 0.28449 0.09826 0.28472 C 0.1276 0.28819 0.13628 0.28472 0.1552 0.31157 C 0.15902 0.33379 0.16684 0.3449 0.17413 0.36574 C 0.17968 0.38194 0.17916 0.39444 0.1868 0.41088 C 0.18906 0.42754 0.19392 0.44375 0.19618 0.46041 C 0.19739 0.46805 0.19861 0.47546 0.19948 0.4831 C 0.20069 0.49375 0.20121 0.50416 0.2026 0.51481 C 0.20329 0.52083 0.20243 0.5287 0.20573 0.53287 C 0.21076 0.53912 0.22465 0.54189 0.22465 0.54213 C 0.24132 0.53588 0.24409 0.5368 0.25642 0.51921 C 0.26111 0.49884 0.27031 0.48287 0.27847 0.46504 C 0.28385 0.45393 0.2875 0.43611 0.29114 0.4243 C 0.29791 0.40254 0.30816 0.38078 0.31649 0.36111 C 0.31823 0.35717 0.3184 0.35185 0.31961 0.34768 C 0.32708 0.32338 0.33142 0.29745 0.34184 0.27546 C 0.34288 0.26944 0.34288 0.2625 0.34496 0.2574 C 0.34722 0.25185 0.35156 0.24884 0.35451 0.24375 C 0.35694 0.23958 0.35816 0.23402 0.36076 0.23009 C 0.36336 0.22639 0.36701 0.22453 0.37031 0.22106 C 0.37448 0.21689 0.37812 0.21088 0.38298 0.20764 C 0.38889 0.20324 0.40191 0.19861 0.40191 0.19884 C 0.421 0.20254 0.42968 0.20486 0.44618 0.21666 C 0.44826 0.22106 0.44948 0.22685 0.45243 0.23009 C 0.46562 0.24444 0.4802 0.24606 0.49045 0.26643 C 0.49635 0.27777 0.50034 0.2993 0.50312 0.31157 C 0.50816 0.3331 0.51649 0.35578 0.52534 0.37477 C 0.52899 0.40115 0.53507 0.42592 0.54114 0.45139 C 0.54253 0.45717 0.54253 0.46389 0.54427 0.46944 C 0.54583 0.47453 0.54878 0.47824 0.55052 0.4831 C 0.55191 0.48727 0.55156 0.49282 0.55382 0.49676 C 0.55868 0.50532 0.575 0.5125 0.58229 0.51921 C 0.58958 0.51782 0.59722 0.51782 0.60434 0.51481 C 0.61875 0.50833 0.61545 0.48981 0.62014 0.47407 C 0.6217 0.46898 0.62448 0.46504 0.62656 0.46041 C 0.63264 0.41689 0.62517 0.45555 0.63593 0.4243 C 0.63732 0.42014 0.63698 0.41458 0.63923 0.41088 C 0.64166 0.40648 0.64548 0.40486 0.64861 0.40185 C 0.65416 0.3787 0.64826 0.39629 0.66128 0.37477 C 0.67083 0.35879 0.67448 0.3456 0.68663 0.33402 C 0.71389 0.35995 0.68194 0.32546 0.6993 0.35671 C 0.70173 0.36088 0.70555 0.36273 0.70885 0.36574 C 0.71441 0.37801 0.71736 0.3831 0.72135 0.39722 C 0.72395 0.40602 0.72777 0.4243 0.72777 0.42453 C 0.72482 0.48819 0.73281 0.48426 0.71198 0.51921 C 0.69826 0.54236 0.70902 0.53426 0.69288 0.54189 C 0.68611 0.55162 0.6809 0.56365 0.67395 0.57338 C 0.65034 0.60694 0.60295 0.60254 0.57586 0.60509 C 0.56111 0.60625 0.54635 0.6081 0.53159 0.60949 C 0.4184 0.60463 0.42152 0.60208 0.30069 0.60949 C 0.2776 0.61111 0.25295 0.62314 0.23107 0.63217 C 0.22326 0.63541 0.21684 0.64375 0.20885 0.6456 C 0.19635 0.64884 0.18368 0.64861 0.171 0.65023 C 0.16666 0.65162 0.16198 0.65115 0.15833 0.65463 C 0.1552 0.65764 0.15382 0.66342 0.15173 0.66828 C 0.13975 0.69861 0.13993 0.73379 0.13611 0.76759 C 0.13715 0.79328 0.13784 0.81875 0.13923 0.84444 C 0.13993 0.85648 0.14097 0.86852 0.14253 0.88055 C 0.14305 0.88518 0.14305 0.89097 0.14566 0.89398 C 0.15156 0.90092 0.16059 0.89953 0.1677 0.90301 C 0.16875 0.90764 0.16857 0.91342 0.171 0.91666 C 0.17777 0.92639 0.20173 0.91782 0.20885 0.91666 C 0.22066 0.89977 0.23298 0.87546 0.24687 0.8625 C 0.24895 0.85787 0.25139 0.8537 0.25312 0.84884 C 0.25468 0.84467 0.25451 0.83935 0.25642 0.83541 C 0.25885 0.83009 0.26319 0.82708 0.26579 0.82176 C 0.26875 0.8162 0.26944 0.80926 0.27222 0.8037 C 0.27482 0.79838 0.27864 0.7949 0.28159 0.79027 C 0.2934 0.7706 0.29826 0.76389 0.31336 0.74953 C 0.32187 0.73125 0.32899 0.72916 0.34184 0.71782 C 0.34618 0.71389 0.35034 0.70949 0.35451 0.70439 C 0.35781 0.70023 0.36024 0.69444 0.36389 0.69074 C 0.37066 0.68426 0.39774 0.68194 0.39878 0.68171 C 0.40816 0.68379 0.42656 0.6868 0.43663 0.69074 C 0.44323 0.69328 0.45573 0.69977 0.45573 0.70023 C 0.45781 0.70439 0.45937 0.70972 0.46198 0.71342 C 0.46458 0.71713 0.46961 0.71782 0.47152 0.72245 C 0.475 0.73055 0.47569 0.74051 0.47777 0.74953 C 0.48125 0.76435 0.48559 0.77939 0.48732 0.79467 C 0.48871 0.80671 0.48871 0.81898 0.49045 0.83078 C 0.49305 0.84861 0.49913 0.86736 0.50312 0.88495 C 0.50434 0.89027 0.50937 0.89097 0.51267 0.89398 C 0.51875 0.92037 0.51111 0.89629 0.52534 0.91666 C 0.53958 0.93703 0.52257 0.92592 0.54114 0.93472 C 0.55416 0.9625 0.56007 0.95231 0.58541 0.94814 C 0.60225 0.93217 0.60034 0.9206 0.61076 0.89861 C 0.6118 0.89259 0.61232 0.88634 0.61389 0.88055 C 0.61545 0.8743 0.61875 0.86875 0.62014 0.8625 C 0.62187 0.85509 0.62135 0.84722 0.62326 0.83981 C 0.62482 0.83495 0.62777 0.83102 0.62968 0.82639 C 0.64114 0.79768 0.64062 0.78958 0.66441 0.78125 C 0.67395 0.78264 0.68368 0.7824 0.69288 0.78564 C 0.70295 0.78912 0.70555 0.8037 0.71198 0.81273 C 0.71458 0.81643 0.71823 0.81875 0.72135 0.82176 C 0.72361 0.82639 0.72517 0.83148 0.72777 0.83541 C 0.73038 0.83912 0.73524 0.83981 0.73732 0.84444 C 0.74079 0.85231 0.73993 0.86342 0.74357 0.87152 C 0.74566 0.87592 0.74774 0.88055 0.74982 0.88495 C 0.74878 0.90602 0.75139 0.92824 0.7467 0.94814 C 0.74357 0.9625 0.73402 0.97222 0.72777 0.98449 C 0.71527 1.00787 0.70382 1.03564 0.68663 1.05208 C 0.68454 1.05671 0.68333 1.06203 0.68038 1.06574 C 0.67413 1.07268 0.64948 1.07731 0.64236 1.07916 C 0.60746 1.10416 0.64114 1.08379 0.56007 1.08379 C 0.54114 1.08379 0.52204 1.0868 0.50312 1.08819 C 0.35781 1.08518 0.22673 1.07986 0.08229 1.08379 C 0.02864 1.08078 -0.01372 1.08032 -0.0632 1.05671 C -0.06632 1.05208 -0.07257 1.04305 -0.07257 1.04328 " pathEditMode="relative" rAng="0" ptsTypes="fffffffffffffffffffffffffffff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78" y="55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hoa nhap nh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14031"/>
            <a:ext cx="1524000" cy="9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64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 descr="hoa nhap nhay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1" descr="hoa nhap nhay 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24400"/>
            <a:ext cx="762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7" descr="hoa nhap nhay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7" descr="hoa nhap nhay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48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647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64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76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5907207"/>
            <a:ext cx="1535017" cy="9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907207"/>
            <a:ext cx="1535015" cy="9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5907207"/>
            <a:ext cx="1535015" cy="9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61229"/>
            <a:ext cx="1447800" cy="8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07206"/>
            <a:ext cx="1581150" cy="9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65" flipH="1">
            <a:off x="457200" y="0"/>
            <a:ext cx="3035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65" flipH="1">
            <a:off x="2895600" y="0"/>
            <a:ext cx="3035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65" flipH="1">
            <a:off x="5486400" y="0"/>
            <a:ext cx="3035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0" y="929819"/>
            <a:ext cx="7848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I.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phảm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22" name="Picture 10" descr="FIREWK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3" y="3408362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FIREWK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FIREWK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8"/>
          <p:cNvGrpSpPr>
            <a:grpSpLocks/>
          </p:cNvGrpSpPr>
          <p:nvPr/>
        </p:nvGrpSpPr>
        <p:grpSpPr bwMode="auto">
          <a:xfrm>
            <a:off x="9637502" y="762000"/>
            <a:ext cx="573298" cy="666835"/>
            <a:chOff x="3115" y="0"/>
            <a:chExt cx="2170" cy="2486"/>
          </a:xfrm>
        </p:grpSpPr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9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7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5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3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5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1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6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9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0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7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7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5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3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2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1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9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2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3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6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4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3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5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9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8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8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5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6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9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0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1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1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9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2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7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3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5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4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3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4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5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76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8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9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9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7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0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5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1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2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1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3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9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4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7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5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5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6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3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4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7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1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8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9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33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61" name="Group 308"/>
          <p:cNvGrpSpPr>
            <a:grpSpLocks/>
          </p:cNvGrpSpPr>
          <p:nvPr/>
        </p:nvGrpSpPr>
        <p:grpSpPr bwMode="auto">
          <a:xfrm>
            <a:off x="9525000" y="62426"/>
            <a:ext cx="175974" cy="394774"/>
            <a:chOff x="3115" y="0"/>
            <a:chExt cx="2170" cy="2486"/>
          </a:xfrm>
        </p:grpSpPr>
        <p:grpSp>
          <p:nvGrpSpPr>
            <p:cNvPr id="162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94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3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2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4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0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5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6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88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7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86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7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1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84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5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2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2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3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3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80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1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4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8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5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6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7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6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4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7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2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3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8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0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1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9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8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9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0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6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7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1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4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5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2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2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3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3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0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1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4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8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5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6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6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4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7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2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3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8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0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1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9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9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0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11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13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5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4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5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0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6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7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6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8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4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9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2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3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0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0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1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8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2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6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7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3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4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5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68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96" name="Group 308"/>
          <p:cNvGrpSpPr>
            <a:grpSpLocks/>
          </p:cNvGrpSpPr>
          <p:nvPr/>
        </p:nvGrpSpPr>
        <p:grpSpPr bwMode="auto">
          <a:xfrm>
            <a:off x="-457200" y="457200"/>
            <a:ext cx="286297" cy="461630"/>
            <a:chOff x="3115" y="0"/>
            <a:chExt cx="2170" cy="2486"/>
          </a:xfrm>
        </p:grpSpPr>
        <p:grpSp>
          <p:nvGrpSpPr>
            <p:cNvPr id="297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9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98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7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99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5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0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1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4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02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25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1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2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6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9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0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7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7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8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8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5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6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9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3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4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0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1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2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1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9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0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2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07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8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3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05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6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4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03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4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5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01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2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6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99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0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7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97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8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8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95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6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9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93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4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0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1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2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1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89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0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2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87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8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3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85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6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4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83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4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5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81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2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346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7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348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79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0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9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77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0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75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6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1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73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4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2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71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2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3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69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0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4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67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8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5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65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6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6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63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4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7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61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2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8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9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0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03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6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1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600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220" name="Picture 5" descr="22fcc3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785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e81715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aardbei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druif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7" y="4905148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1447800" y="3200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16002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439882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AutoNum type="romanUcPeriod" startAt="2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Chuẩn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bị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Đồ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dùng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của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cô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Sản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phẩm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mẫu</a:t>
            </a:r>
            <a:r>
              <a:rPr lang="en-US" sz="2800" kern="0" dirty="0">
                <a:solidFill>
                  <a:sysClr val="windowText" lastClr="000000"/>
                </a:solidFill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Giá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treo</a:t>
            </a:r>
            <a:r>
              <a:rPr lang="en-US" sz="2800" kern="0" dirty="0">
                <a:solidFill>
                  <a:sysClr val="windowText" lastClr="000000"/>
                </a:solidFill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lá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cây</a:t>
            </a:r>
            <a:r>
              <a:rPr lang="en-US" sz="2800" kern="0" dirty="0">
                <a:solidFill>
                  <a:sysClr val="windowText" lastClr="000000"/>
                </a:solidFill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tăm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tre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 smtClean="0">
                <a:solidFill>
                  <a:sysClr val="windowText" lastClr="000000"/>
                </a:solidFill>
              </a:rPr>
              <a:t>Đồ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dùng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trang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trí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Video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một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số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loại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mũ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Đồ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dùng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của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trẻ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Rổ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đựng</a:t>
            </a:r>
            <a:r>
              <a:rPr lang="en-US" sz="2800" kern="0" dirty="0">
                <a:solidFill>
                  <a:sysClr val="windowText" lastClr="000000"/>
                </a:solidFill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Lá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cây</a:t>
            </a:r>
            <a:r>
              <a:rPr lang="en-US" sz="2800" kern="0" dirty="0">
                <a:solidFill>
                  <a:sysClr val="windowText" lastClr="000000"/>
                </a:solidFill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tăm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tre</a:t>
            </a:r>
            <a:r>
              <a:rPr lang="en-US" sz="2800" kern="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160">
            <a:off x="5937417" y="1794493"/>
            <a:ext cx="1670450" cy="2004540"/>
          </a:xfrm>
          <a:prstGeom prst="rect">
            <a:avLst/>
          </a:prstGeom>
        </p:spPr>
      </p:pic>
      <p:grpSp>
        <p:nvGrpSpPr>
          <p:cNvPr id="24" name="Group 308"/>
          <p:cNvGrpSpPr>
            <a:grpSpLocks/>
          </p:cNvGrpSpPr>
          <p:nvPr/>
        </p:nvGrpSpPr>
        <p:grpSpPr bwMode="auto">
          <a:xfrm>
            <a:off x="9297086" y="245628"/>
            <a:ext cx="913714" cy="516372"/>
            <a:chOff x="3115" y="0"/>
            <a:chExt cx="2170" cy="2486"/>
          </a:xfrm>
        </p:grpSpPr>
        <p:grpSp>
          <p:nvGrpSpPr>
            <p:cNvPr id="25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7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6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5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3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9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1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2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0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3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9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4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7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5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5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6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3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7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1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8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9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9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7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0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5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1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3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2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1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3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9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4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7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5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6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3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7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8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9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9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0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5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1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2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1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2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3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9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84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86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7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8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7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5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8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3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9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1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0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9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1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7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2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5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3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3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4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1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2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5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9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6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7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1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69" name="Group 308"/>
          <p:cNvGrpSpPr>
            <a:grpSpLocks/>
          </p:cNvGrpSpPr>
          <p:nvPr/>
        </p:nvGrpSpPr>
        <p:grpSpPr bwMode="auto">
          <a:xfrm>
            <a:off x="9654690" y="4705560"/>
            <a:ext cx="403710" cy="552240"/>
            <a:chOff x="3115" y="0"/>
            <a:chExt cx="2170" cy="2486"/>
          </a:xfrm>
        </p:grpSpPr>
        <p:grpSp>
          <p:nvGrpSpPr>
            <p:cNvPr id="170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2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1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0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2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8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3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4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6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7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5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8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94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5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99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92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3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0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90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1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1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88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9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2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86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7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3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84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5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4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82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3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5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80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1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6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8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9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7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6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7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8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4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5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9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2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3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0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0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1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1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8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9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2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6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7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3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4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5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4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2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3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5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0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1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6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8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9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7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6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7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8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4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5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219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0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221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2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3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2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0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1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3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9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4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7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5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4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5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6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3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7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0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1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8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9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9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6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7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0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4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5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1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2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3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176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04" name="Group 308"/>
          <p:cNvGrpSpPr>
            <a:grpSpLocks/>
          </p:cNvGrpSpPr>
          <p:nvPr/>
        </p:nvGrpSpPr>
        <p:grpSpPr bwMode="auto">
          <a:xfrm>
            <a:off x="-838200" y="76200"/>
            <a:ext cx="210501" cy="415267"/>
            <a:chOff x="3115" y="0"/>
            <a:chExt cx="2170" cy="2486"/>
          </a:xfrm>
        </p:grpSpPr>
        <p:grpSp>
          <p:nvGrpSpPr>
            <p:cNvPr id="305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8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6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5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6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7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3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8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9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1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2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10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3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9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0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4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7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8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5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5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6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6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3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4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7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1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2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8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9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0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9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7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8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0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5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6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1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4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2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1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2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3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09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0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4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07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8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5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05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6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6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03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4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7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01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2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8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9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0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9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97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8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0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95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6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1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93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4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2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91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2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3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89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0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354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5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356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87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8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7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85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6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8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83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4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9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81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2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0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79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0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1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77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2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75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6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3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73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4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4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71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2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5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69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0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6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67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8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11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5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6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7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8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0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1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2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6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130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T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21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22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55880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3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5486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352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25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89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6" descr="1064982z6po9vz2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60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6" descr="1064982z6po9vz2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52400"/>
            <a:ext cx="53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icturechim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06">
            <a:off x="7359650" y="20638"/>
            <a:ext cx="2286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Picturechim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06">
            <a:off x="115888" y="1125538"/>
            <a:ext cx="18288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 descr="Picturechim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06">
            <a:off x="3745682" y="5215268"/>
            <a:ext cx="292668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 rot="521567">
            <a:off x="1752600" y="0"/>
            <a:ext cx="4841875" cy="248285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C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hương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trình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60000" scaled="1"/>
              </a:gradFill>
              <a:latin typeface=".VnTime"/>
            </a:endParaRPr>
          </a:p>
        </p:txBody>
      </p:sp>
      <p:sp>
        <p:nvSpPr>
          <p:cNvPr id="8224" name="WordArt 33"/>
          <p:cNvSpPr>
            <a:spLocks noChangeArrowheads="1" noChangeShapeType="1" noTextEdit="1"/>
          </p:cNvSpPr>
          <p:nvPr/>
        </p:nvSpPr>
        <p:spPr bwMode="auto">
          <a:xfrm rot="191955">
            <a:off x="762000" y="2510283"/>
            <a:ext cx="8074025" cy="2447925"/>
          </a:xfrm>
          <a:prstGeom prst="rect">
            <a:avLst/>
          </a:prstGeom>
        </p:spPr>
        <p:txBody>
          <a:bodyPr wrap="none" fromWordArt="1">
            <a:prstTxWarp prst="textCanDow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khéo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" name="Picture 35" descr="AN77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AN77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3600"/>
            <a:ext cx="1213556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81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687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591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495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831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tro choi am nhac.wav"/>
          </p:stSnd>
        </p:sndAc>
      </p:transition>
    </mc:Choice>
    <mc:Fallback xmlns="">
      <p:transition spd="slow">
        <p:fade/>
        <p:sndAc>
          <p:stSnd>
            <p:snd r:embed="rId13" name="tro choi am nh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4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8223" grpId="0"/>
      <p:bldP spid="8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6324600"/>
          </a:xfrm>
          <a:prstGeom prst="rect">
            <a:avLst/>
          </a:prstGeom>
          <a:noFill/>
          <a:ln w="342900" cmpd="tri">
            <a:pattFill prst="plaid">
              <a:fgClr>
                <a:srgbClr val="66FF99"/>
              </a:fgClr>
              <a:bgClr>
                <a:srgbClr val="FF66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219" name="Picture 3" descr="UY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UY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5425" y="49561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6975" y="3079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51050" y="299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00338" y="105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705600" cy="914400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uộc</a:t>
            </a:r>
            <a:r>
              <a:rPr lang="en-US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vi-VN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gồm </a:t>
            </a:r>
            <a:r>
              <a:rPr lang="en-US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3 </a:t>
            </a:r>
            <a:r>
              <a:rPr lang="vi-VN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vi-VN" sz="3600" b="1" kern="1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kern="1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" y="191220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Phần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thi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thứ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1: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động</a:t>
            </a:r>
            <a:endParaRPr lang="en-US" altLang="en-US" sz="4800" b="1" dirty="0">
              <a:solidFill>
                <a:srgbClr val="FF3300"/>
              </a:solidFill>
              <a:latin typeface=".VnArial Narrow" pitchFamily="34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57200" y="30480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Phần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thi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thứ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2: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Bé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tài</a:t>
            </a:r>
            <a:r>
              <a:rPr lang="en-US" altLang="en-US" sz="4800" b="1" dirty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năng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endParaRPr lang="en-US" altLang="en-US" sz="48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57200" y="41910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Cascade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Phần</a:t>
            </a:r>
            <a:r>
              <a:rPr lang="en-US" altLang="en-US" sz="4800" b="1" dirty="0">
                <a:solidFill>
                  <a:srgbClr val="3333CC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thi</a:t>
            </a:r>
            <a:r>
              <a:rPr lang="en-US" altLang="en-US" sz="4800" b="1" dirty="0" smtClean="0">
                <a:solidFill>
                  <a:srgbClr val="3333CC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thứ</a:t>
            </a:r>
            <a:r>
              <a:rPr lang="en-US" altLang="en-US" sz="4800" b="1" dirty="0" smtClean="0">
                <a:solidFill>
                  <a:srgbClr val="3333CC"/>
                </a:solidFill>
                <a:latin typeface=".VnArial Narrow" pitchFamily="34" charset="0"/>
              </a:rPr>
              <a:t> 3: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Triển</a:t>
            </a:r>
            <a:r>
              <a:rPr lang="en-US" altLang="en-US" sz="4800" b="1" dirty="0" smtClean="0">
                <a:solidFill>
                  <a:srgbClr val="3333CC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lãm</a:t>
            </a:r>
            <a:endParaRPr lang="en-US" altLang="en-US" sz="48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057400" y="4800600"/>
            <a:ext cx="323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FF"/>
                </a:solidFill>
                <a:latin typeface=".VnArial Narrow" pitchFamily="34" charset="0"/>
              </a:rPr>
              <a:t> </a:t>
            </a:r>
          </a:p>
        </p:txBody>
      </p:sp>
      <p:pic>
        <p:nvPicPr>
          <p:cNvPr id="58383" name="Picture 15" descr="phcanh 9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467600" y="4724399"/>
            <a:ext cx="200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52400" y="5486400"/>
            <a:ext cx="9144000" cy="762000"/>
            <a:chOff x="228600" y="914400"/>
            <a:chExt cx="8763000" cy="762000"/>
          </a:xfrm>
        </p:grpSpPr>
        <p:pic>
          <p:nvPicPr>
            <p:cNvPr id="16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71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11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79" grpId="0"/>
      <p:bldP spid="583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286000"/>
            <a:ext cx="6858000" cy="268337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213"/>
              </a:avLst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1.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Ổn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định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gây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hứng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thú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giới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thiệu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bài</a:t>
            </a:r>
            <a:endParaRPr lang="en-US" sz="28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Cho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trẻ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xem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video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số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loại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mũ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endParaRPr lang="en-US" sz="2800" dirty="0">
              <a:ln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95937"/>
            <a:ext cx="14804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743" y="0"/>
            <a:ext cx="14804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238750"/>
            <a:ext cx="1676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28625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098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6" descr="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524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7" descr="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2524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76400" y="23622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Quan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sát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và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đàm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thoại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-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Cô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cho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trẻ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xem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sản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phẩm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mẫu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  <a:p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-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Cô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hướng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dẫn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và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cùng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trẻ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phân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tích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đặc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điểm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của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vật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mẫu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24" name="Group 308"/>
          <p:cNvGrpSpPr>
            <a:grpSpLocks/>
          </p:cNvGrpSpPr>
          <p:nvPr/>
        </p:nvGrpSpPr>
        <p:grpSpPr bwMode="auto">
          <a:xfrm>
            <a:off x="9297086" y="245628"/>
            <a:ext cx="913714" cy="516372"/>
            <a:chOff x="3115" y="0"/>
            <a:chExt cx="2170" cy="2486"/>
          </a:xfrm>
        </p:grpSpPr>
        <p:grpSp>
          <p:nvGrpSpPr>
            <p:cNvPr id="25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9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6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7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5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3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4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2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5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1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6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9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7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7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5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9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3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0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1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9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2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3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4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3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5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6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9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7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8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5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9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0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1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2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1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9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2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7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8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3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5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4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3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5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76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78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9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9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7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0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5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1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2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1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2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3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9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4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7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5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5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6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3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4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7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1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2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8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9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0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96" name="WordArt 21"/>
          <p:cNvSpPr>
            <a:spLocks noChangeArrowheads="1" noChangeShapeType="1" noTextEdit="1"/>
          </p:cNvSpPr>
          <p:nvPr/>
        </p:nvSpPr>
        <p:spPr bwMode="auto">
          <a:xfrm>
            <a:off x="533400" y="146685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Phần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thi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thứ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1: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Khởi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động</a:t>
            </a:r>
            <a:endParaRPr lang="en-US" sz="44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00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-76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22034" y="9525"/>
            <a:ext cx="257916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hoa nhap nhay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450" y="-9715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oa nhap nhay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3050" y="-9715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87849">
            <a:off x="1661611" y="577098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1653">
            <a:off x="6412434" y="5976361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71211" y="2086213"/>
            <a:ext cx="5196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thực</a:t>
            </a:r>
            <a:r>
              <a:rPr lang="en-US" sz="3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3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hiện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  <a:p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-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giao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nhiệm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vụ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và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cho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trẻ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thực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hiện</a:t>
            </a:r>
            <a:endParaRPr lang="en-US" sz="3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Trẻ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thực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hiện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ô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bao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quát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,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giúp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đỡ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nếu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cần</a:t>
            </a:r>
            <a:endParaRPr lang="en-US" sz="3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-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Động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viên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khuyến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khích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sáng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tạo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theo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ý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thích</a:t>
            </a:r>
            <a:endParaRPr lang="en-US" sz="3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endParaRPr lang="en-US" sz="30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" name="Picture 8" descr="Picturemicky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19512"/>
            <a:ext cx="1676400" cy="17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icturemicky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9725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1725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Phần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thi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thứ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2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: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Bé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tài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năng</a:t>
            </a:r>
            <a:endParaRPr lang="en-US" sz="44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00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2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442</Words>
  <Application>Microsoft Office PowerPoint</Application>
  <PresentationFormat>On-screen Show (4:3)</PresentationFormat>
  <Paragraphs>65</Paragraphs>
  <Slides>11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Default Design</vt:lpstr>
      <vt:lpstr>1_Default Design</vt:lpstr>
      <vt:lpstr>2_Default Design</vt:lpstr>
      <vt:lpstr>Austin</vt:lpstr>
      <vt:lpstr>1_Austin</vt:lpstr>
      <vt:lpstr>Ocean</vt:lpstr>
      <vt:lpstr>2_Austin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PHUONG_OT</cp:lastModifiedBy>
  <cp:revision>45</cp:revision>
  <dcterms:created xsi:type="dcterms:W3CDTF">2015-11-19T06:20:05Z</dcterms:created>
  <dcterms:modified xsi:type="dcterms:W3CDTF">2021-01-28T03:43:38Z</dcterms:modified>
</cp:coreProperties>
</file>