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051AA-646C-4C8D-A93B-105A5E4378BF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DFF95-EF01-40C1-9260-13DADDFF6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03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AF2E97-4489-48C8-8FBF-74EC70E30650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68798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92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3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95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849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37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945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7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424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28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41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4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49B47-8ECF-4461-AD50-A3B4CE9BB18C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AD4BF-2B38-46DA-8C56-F8FAA122B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9.xml"/><Relationship Id="rId12" Type="http://schemas.openxmlformats.org/officeDocument/2006/relationships/slide" Target="slide8.xml"/><Relationship Id="rId2" Type="http://schemas.openxmlformats.org/officeDocument/2006/relationships/image" Target="../media/image3.png"/><Relationship Id="rId16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slide" Target="slide4.xml"/><Relationship Id="rId5" Type="http://schemas.openxmlformats.org/officeDocument/2006/relationships/slide" Target="slide6.xml"/><Relationship Id="rId15" Type="http://schemas.openxmlformats.org/officeDocument/2006/relationships/image" Target="../media/image7.png"/><Relationship Id="rId10" Type="http://schemas.openxmlformats.org/officeDocument/2006/relationships/slide" Target="slide7.xml"/><Relationship Id="rId4" Type="http://schemas.openxmlformats.org/officeDocument/2006/relationships/image" Target="../media/image5.png"/><Relationship Id="rId9" Type="http://schemas.openxmlformats.org/officeDocument/2006/relationships/slide" Target="slide10.xml"/><Relationship Id="rId1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PHUONG_OT\Downloads\5ef818b0ed2d2818717b71e0c5086e6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97" y="0"/>
            <a:ext cx="12332497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7931" y="152445"/>
            <a:ext cx="9028257" cy="954103"/>
          </a:xfrm>
          <a:prstGeom prst="rect">
            <a:avLst/>
          </a:prstGeom>
          <a:noFill/>
        </p:spPr>
        <p:txBody>
          <a:bodyPr wrap="none" lIns="91416" tIns="45718" rIns="91416" bIns="45718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 QUẬN LONG BIÊN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THẠCH CẦU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02894" y="829277"/>
            <a:ext cx="800171" cy="369328"/>
          </a:xfrm>
          <a:prstGeom prst="rect">
            <a:avLst/>
          </a:prstGeom>
          <a:noFill/>
        </p:spPr>
        <p:txBody>
          <a:bodyPr wrap="none" lIns="91416" tIns="45718" rIns="91416" bIns="45718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--------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2661" y="2268085"/>
            <a:ext cx="6466338" cy="584771"/>
          </a:xfrm>
          <a:prstGeom prst="rect">
            <a:avLst/>
          </a:prstGeom>
          <a:noFill/>
        </p:spPr>
        <p:txBody>
          <a:bodyPr wrap="none" lIns="91416" tIns="45718" rIns="91416" bIns="45718" rtlCol="0">
            <a:spAutoFit/>
          </a:bodyPr>
          <a:lstStyle/>
          <a:p>
            <a:pPr algn="ctr"/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THƠ – MÈO ĐI CÂU CÁ 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2028" y="3014381"/>
            <a:ext cx="7924799" cy="1384990"/>
          </a:xfrm>
          <a:prstGeom prst="rect">
            <a:avLst/>
          </a:prstGeom>
          <a:noFill/>
        </p:spPr>
        <p:txBody>
          <a:bodyPr wrap="square" lIns="91416" tIns="45718" rIns="91416" bIns="4571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       :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5- 6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Tác giả         :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Minh Thu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CBA2205-DF14-4923-A976-91D915278FB2}"/>
              </a:ext>
            </a:extLst>
          </p:cNvPr>
          <p:cNvSpPr txBox="1"/>
          <p:nvPr/>
        </p:nvSpPr>
        <p:spPr>
          <a:xfrm>
            <a:off x="2119943" y="1547817"/>
            <a:ext cx="7952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LÀM QUEN 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HỌC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8969830-5DCC-4993-B3E2-3E324950B3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820" y="4701750"/>
            <a:ext cx="3107961" cy="23309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450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139"/>
    </mc:Choice>
    <mc:Fallback xmlns="">
      <p:transition spd="slow" advClick="0" advTm="32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000" b="1"/>
              <a:t>Thế còn mèo em thì như thế nào?có câu được cá không các bạn?</a:t>
            </a:r>
            <a:endParaRPr lang="en-US" sz="4000" b="1"/>
          </a:p>
        </p:txBody>
      </p:sp>
      <p:sp>
        <p:nvSpPr>
          <p:cNvPr id="3" name="Pentagon 2"/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200" b="1">
                <a:solidFill>
                  <a:srgbClr val="FF0000"/>
                </a:solidFill>
              </a:rPr>
              <a:t>Mèo em ngồi bờ ao,và muốn được vui chơi cùng bầy thỏ bạn, không muốn câu cá nên đã ỷ lại cho mèo anh</a:t>
            </a:r>
            <a:endParaRPr lang="en-US" sz="3200" b="1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709" y="185723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4800" b="1">
                <a:solidFill>
                  <a:srgbClr val="7030A0"/>
                </a:solidFill>
                <a:latin typeface="Times New Roman" panose="02020603050405020304" pitchFamily="18" charset="0"/>
              </a:rPr>
              <a:t>“</a:t>
            </a:r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Mèo em đang ngồi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Thấy bầy thỏ bạn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Đùa chơi múa lượn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Vui quá là vui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Mèo nghĩ: Ồ thôi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Anh câu cũng đủ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Nghĩ rồi hớn hở</a:t>
            </a:r>
            <a:endParaRPr lang="vi-VN" sz="4800" b="1">
              <a:solidFill>
                <a:srgbClr val="7030A0"/>
              </a:solidFill>
              <a:latin typeface="Helvetica" panose="020B0604020202020204" pitchFamily="34" charset="0"/>
            </a:endParaRPr>
          </a:p>
          <a:p>
            <a:r>
              <a:rPr lang="vi-VN" sz="4800" b="1" i="1">
                <a:solidFill>
                  <a:srgbClr val="7030A0"/>
                </a:solidFill>
                <a:latin typeface="Times New Roman" panose="02020603050405020304" pitchFamily="18" charset="0"/>
              </a:rPr>
              <a:t>Nhập bọn vui chơi”</a:t>
            </a:r>
            <a:endParaRPr lang="vi-VN" sz="4800" b="1" i="0">
              <a:solidFill>
                <a:srgbClr val="7030A0"/>
              </a:solidFill>
              <a:effectLst/>
              <a:latin typeface="Helvetica" panose="020B0604020202020204" pitchFamily="34" charset="0"/>
            </a:endParaRPr>
          </a:p>
        </p:txBody>
      </p:sp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461" y="699102"/>
            <a:ext cx="9144133" cy="5046785"/>
          </a:xfrm>
          <a:prstGeom prst="rect">
            <a:avLst/>
          </a:prstGeom>
        </p:spPr>
      </p:pic>
      <p:sp>
        <p:nvSpPr>
          <p:cNvPr id="6" name="Minus 5"/>
          <p:cNvSpPr/>
          <p:nvPr/>
        </p:nvSpPr>
        <p:spPr>
          <a:xfrm>
            <a:off x="2049407" y="5140978"/>
            <a:ext cx="2584938" cy="550432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87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animBg="1"/>
      <p:bldP spid="3" grpId="1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/>
              <a:t>Kết quả của buổi đi câu của hai anh em mèo thế nào?vì sao?</a:t>
            </a:r>
          </a:p>
        </p:txBody>
      </p:sp>
      <p:sp>
        <p:nvSpPr>
          <p:cNvPr id="3" name="Pentagon 2"/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FF0000"/>
                </a:solidFill>
              </a:rPr>
              <a:t>cả hai anh em mèo trắng đều không câu được con cá nào </a:t>
            </a:r>
            <a:r>
              <a:rPr lang="en-US" sz="2800" b="1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7709" y="0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>
                <a:solidFill>
                  <a:srgbClr val="0070C0"/>
                </a:solidFill>
                <a:latin typeface="Times New Roman" panose="02020603050405020304" pitchFamily="18" charset="0"/>
              </a:rPr>
              <a:t> </a:t>
            </a:r>
            <a:r>
              <a:rPr lang="en-US" sz="4800" b="1">
                <a:solidFill>
                  <a:srgbClr val="0070C0"/>
                </a:solidFill>
                <a:latin typeface="Times New Roman" panose="02020603050405020304" pitchFamily="18" charset="0"/>
              </a:rPr>
              <a:t>“</a:t>
            </a:r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Lúc ông mặt trời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Xuống núi đi ngủ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Đôi mèo hối hả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Quay về lều gianh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Giỏ em giỏ anh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Không con cá nhỏ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Cả hai nhăn nhó</a:t>
            </a:r>
            <a:endParaRPr lang="en-US" sz="4800" b="1">
              <a:solidFill>
                <a:srgbClr val="0070C0"/>
              </a:solidFill>
              <a:latin typeface="Helvetica" panose="020B0604020202020204" pitchFamily="34" charset="0"/>
            </a:endParaRPr>
          </a:p>
          <a:p>
            <a:r>
              <a:rPr lang="en-US" sz="4800" b="1" i="1">
                <a:solidFill>
                  <a:srgbClr val="0070C0"/>
                </a:solidFill>
                <a:latin typeface="Times New Roman" panose="02020603050405020304" pitchFamily="18" charset="0"/>
              </a:rPr>
              <a:t>Đều khóc meo meo”</a:t>
            </a:r>
            <a:endParaRPr lang="en-US" sz="4800" b="1" i="0">
              <a:solidFill>
                <a:srgbClr val="0070C0"/>
              </a:solidFill>
              <a:effectLst/>
              <a:latin typeface="Helvetica" panose="020B0604020202020204" pitchFamily="34" charset="0"/>
            </a:endParaRPr>
          </a:p>
        </p:txBody>
      </p:sp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3710" y="856583"/>
            <a:ext cx="7788519" cy="4659923"/>
          </a:xfrm>
          <a:prstGeom prst="rect">
            <a:avLst/>
          </a:prstGeom>
        </p:spPr>
      </p:pic>
      <p:sp>
        <p:nvSpPr>
          <p:cNvPr id="6" name="Minus 5"/>
          <p:cNvSpPr/>
          <p:nvPr/>
        </p:nvSpPr>
        <p:spPr>
          <a:xfrm>
            <a:off x="1994255" y="1916723"/>
            <a:ext cx="2401899" cy="683441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39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animBg="1"/>
      <p:bldP spid="3" grpId="1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000" b="1"/>
              <a:t>Qua bài thơ Chú Thái Hòang Linh muốn nhắn nhủ với chúng ta điều gì?</a:t>
            </a:r>
            <a:endParaRPr lang="en-US" sz="4000" b="1"/>
          </a:p>
        </p:txBody>
      </p:sp>
      <p:sp>
        <p:nvSpPr>
          <p:cNvPr id="3" name="Pentagon 2">
            <a:hlinkClick r:id="rId3" action="ppaction://hlinksldjump"/>
          </p:cNvPr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b="1">
                <a:solidFill>
                  <a:srgbClr val="FF0000"/>
                </a:solidFill>
              </a:rPr>
              <a:t>Vì mải chơi và ỷ lại vào nhau nên anh em mèo đã không câu được con cá nào và không có gì để ăn.Các bạn nhớ không được lười biếng,không được ỷ lại vào người khác mà phải chăm chỉ,siêng năng thì mới là con ngoan trò giỏi của ông bà,cha mẹ và thầy cô.</a:t>
            </a:r>
            <a:endParaRPr 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1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060680" y="-1119003"/>
            <a:ext cx="32766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7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8 0.10093 L 0.02708 0.10116 C -0.02019 0.11644 -0.06706 0.13357 -0.11433 0.14792 C -0.14506 0.15718 -0.17631 0.16297 -0.20704 0.17153 C -0.23816 0.18033 -0.26875 0.19051 -0.29974 0.2 C -0.32448 0.21875 -0.34753 0.24237 -0.37409 0.25695 C -0.38086 0.26065 -0.38881 0.25232 -0.39623 0.25232 C -0.4099 0.25232 -0.42357 0.25533 -0.43711 0.25695 C -0.44701 0.26019 -0.45756 0.26088 -0.4668 0.26644 C -0.4862 0.27709 -0.50287 0.29468 -0.5224 0.30417 C -0.68164 0.37824 -0.51823 0.28102 -0.63008 0.34237 C -0.64284 0.34908 -0.65521 0.35649 -0.66719 0.36598 C -0.67409 0.37107 -0.68021 0.37732 -0.68568 0.38496 C -0.68894 0.38889 -0.68907 0.39676 -0.6931 0.39954 C -0.69558 0.4007 -0.6931 0.39283 -0.6931 0.38959 " pathEditMode="relative" rAng="0" ptsTypes="AAAAAAAAAAAAA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68" y="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931 0.38958 L -0.6931 0.38958 C -0.86693 0.30995 -0.73946 0.36042 -0.87123 0.32292 C -0.87449 0.32199 -0.87748 0.31829 -0.8806 0.31736 L -1.0306 0.27292 C -1.15574 0.23518 -1.08243 0.25393 -1.19324 0.22847 C -1.22123 0.23217 -1.24936 0.23472 -1.27748 0.23958 C -1.30456 0.24398 -1.33139 0.25463 -1.35873 0.25625 C -1.36433 0.25648 -1.36902 0.24815 -1.37436 0.24514 C -1.3987 0.23055 -1.3961 0.2375 -1.42123 0.21736 C -1.42462 0.21458 -1.42748 0.21018 -1.43061 0.20625 C -1.43178 0.20463 -1.43269 0.20255 -1.43373 0.20069 " pathEditMode="relative" ptsTypes="AAAAAAAAAAAA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3215" y="2267242"/>
            <a:ext cx="4105275" cy="3505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37" y="-365760"/>
            <a:ext cx="3561692" cy="35616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061" y="4895557"/>
            <a:ext cx="2331792" cy="125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616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3215" y="2267242"/>
            <a:ext cx="4105275" cy="3505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37" y="-647114"/>
            <a:ext cx="3561692" cy="3561692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061" y="4895557"/>
            <a:ext cx="2022302" cy="1255540"/>
          </a:xfrm>
          <a:prstGeom prst="rect">
            <a:avLst/>
          </a:prstGeom>
        </p:spPr>
      </p:pic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052" y="4386775"/>
            <a:ext cx="2022302" cy="1255540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809" y="3195932"/>
            <a:ext cx="2022302" cy="1255540"/>
          </a:xfrm>
          <a:prstGeom prst="rect">
            <a:avLst/>
          </a:prstGeom>
        </p:spPr>
      </p:pic>
      <p:pic>
        <p:nvPicPr>
          <p:cNvPr id="9" name="Picture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563" y="1153772"/>
            <a:ext cx="2022302" cy="1255540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357" y="367152"/>
            <a:ext cx="2022302" cy="1255540"/>
          </a:xfrm>
          <a:prstGeom prst="rect">
            <a:avLst/>
          </a:prstGeom>
        </p:spPr>
      </p:pic>
      <p:pic>
        <p:nvPicPr>
          <p:cNvPr id="11" name="Picture 10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115" y="1457510"/>
            <a:ext cx="2022302" cy="1255540"/>
          </a:xfrm>
          <a:prstGeom prst="rect">
            <a:avLst/>
          </a:prstGeom>
        </p:spPr>
      </p:pic>
      <p:pic>
        <p:nvPicPr>
          <p:cNvPr id="12" name="Picture 11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417" y="1881133"/>
            <a:ext cx="2022302" cy="1255540"/>
          </a:xfrm>
          <a:prstGeom prst="rect">
            <a:avLst/>
          </a:prstGeom>
        </p:spPr>
      </p:pic>
      <p:pic>
        <p:nvPicPr>
          <p:cNvPr id="13" name="Picture 1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211" y="2962330"/>
            <a:ext cx="2022302" cy="1255540"/>
          </a:xfrm>
          <a:prstGeom prst="rect">
            <a:avLst/>
          </a:prstGeom>
        </p:spPr>
      </p:pic>
      <p:pic>
        <p:nvPicPr>
          <p:cNvPr id="14" name="Picture 13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251" y="4949117"/>
            <a:ext cx="2022302" cy="12555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23" y="345354"/>
            <a:ext cx="2997810" cy="9294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68" y="306578"/>
            <a:ext cx="2997810" cy="9294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00" y="495906"/>
            <a:ext cx="2997810" cy="9294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317" y="452154"/>
            <a:ext cx="2997810" cy="9294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74" y="727536"/>
            <a:ext cx="2997810" cy="9294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74" y="879936"/>
            <a:ext cx="2997810" cy="9294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246" y="644169"/>
            <a:ext cx="2997810" cy="92942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99" y="916864"/>
            <a:ext cx="2997810" cy="9294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181" y="859420"/>
            <a:ext cx="2997810" cy="9294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060680" y="-1119003"/>
            <a:ext cx="32766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6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-2.08333E-6 4.44444E-6 C -0.04206 0.00925 -0.08385 0.01921 -0.12604 0.02777 C -0.15351 0.0331 -0.18138 0.03657 -0.20872 0.04166 C -0.23646 0.04675 -0.2638 0.05277 -0.2914 0.05833 C -0.31354 0.06944 -0.33398 0.08333 -0.35768 0.09189 C -0.3638 0.09398 -0.37083 0.08912 -0.37747 0.08912 C -0.38971 0.08912 -0.40182 0.09097 -0.41393 0.09189 C -0.42278 0.09375 -0.43216 0.09421 -0.44036 0.09745 C -0.45768 0.1037 -0.47252 0.11412 -0.48997 0.11967 C -0.63203 0.16319 -0.48633 0.10601 -0.58607 0.14213 C -0.59739 0.14606 -0.60846 0.15046 -0.61914 0.15601 C -0.62526 0.15902 -0.63073 0.16273 -0.63567 0.16713 C -0.63854 0.16944 -0.63867 0.17407 -0.64219 0.17569 C -0.6444 0.17638 -0.64219 0.17175 -0.64219 0.1699 " pathEditMode="relative" rAng="0" ptsTypes="AAAAAAAAAAAAAAA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61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219 0.16991 L -0.64219 0.17014 C -0.82357 0.16088 -0.69063 0.16667 -0.82813 0.16227 C -0.83151 0.16227 -0.83464 0.16181 -0.83789 0.16158 L -0.9944 0.15649 C -1.125 0.15232 -1.04844 0.1544 -1.16406 0.15139 C -1.19323 0.15186 -1.22253 0.15209 -1.25182 0.15278 C -1.28008 0.15325 -1.30807 0.1544 -1.33659 0.15463 C -1.34245 0.15463 -1.3474 0.15371 -1.353 0.15348 C -1.37839 0.15163 -1.37565 0.15255 -1.40182 0.15024 C -1.40534 0.14977 -1.40833 0.14931 -1.41159 0.14885 C -1.41289 0.14862 -1.4138 0.14838 -1.41498 0.14838 " pathEditMode="relative" rAng="0" ptsTypes="AAAAAAAAAAAA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46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>
                    <a:lumMod val="75000"/>
                    <a:lumOff val="25000"/>
                  </a:schemeClr>
                </a:solidFill>
              </a:rPr>
              <a:t>Các con vừa đọc bài thơ có tên gì ?</a:t>
            </a:r>
          </a:p>
        </p:txBody>
      </p:sp>
      <p:sp>
        <p:nvSpPr>
          <p:cNvPr id="4" name="Pentagon 3">
            <a:hlinkClick r:id="rId3" action="ppaction://hlinksldjump"/>
          </p:cNvPr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</a:rPr>
              <a:t>Bài thơ : “ mèo đi câu cá ”</a:t>
            </a:r>
          </a:p>
        </p:txBody>
      </p:sp>
    </p:spTree>
    <p:extLst>
      <p:ext uri="{BB962C8B-B14F-4D97-AF65-F5344CB8AC3E}">
        <p14:creationId xmlns:p14="http://schemas.microsoft.com/office/powerpoint/2010/main" val="35416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/>
              <a:t>Bài thơ “ </a:t>
            </a:r>
            <a:r>
              <a:rPr lang="en-US" sz="4800" b="1" i="1"/>
              <a:t>mèo đi câu cá </a:t>
            </a:r>
            <a:r>
              <a:rPr lang="en-US" sz="4800" b="1"/>
              <a:t>“ của tác giả nào ?</a:t>
            </a:r>
          </a:p>
        </p:txBody>
      </p:sp>
      <p:sp>
        <p:nvSpPr>
          <p:cNvPr id="3" name="Pentagon 2">
            <a:hlinkClick r:id="rId3" action="ppaction://hlinksldjump"/>
          </p:cNvPr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</a:rPr>
              <a:t>Tác giả : </a:t>
            </a:r>
            <a:r>
              <a:rPr lang="en-US" sz="6000" b="1" i="1">
                <a:solidFill>
                  <a:srgbClr val="FF0000"/>
                </a:solidFill>
              </a:rPr>
              <a:t>Thái Hoàng Linh</a:t>
            </a:r>
          </a:p>
        </p:txBody>
      </p:sp>
    </p:spTree>
    <p:extLst>
      <p:ext uri="{BB962C8B-B14F-4D97-AF65-F5344CB8AC3E}">
        <p14:creationId xmlns:p14="http://schemas.microsoft.com/office/powerpoint/2010/main" val="131532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/>
              <a:t>Trong bài thơ nói đến ai?</a:t>
            </a:r>
            <a:endParaRPr lang="en-US" sz="4800" b="1"/>
          </a:p>
        </p:txBody>
      </p:sp>
      <p:sp>
        <p:nvSpPr>
          <p:cNvPr id="3" name="Pentagon 2">
            <a:hlinkClick r:id="rId3" action="ppaction://hlinksldjump"/>
          </p:cNvPr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</a:rPr>
              <a:t>Hai anh em mèo trắng </a:t>
            </a:r>
          </a:p>
        </p:txBody>
      </p:sp>
    </p:spTree>
    <p:extLst>
      <p:ext uri="{BB962C8B-B14F-4D97-AF65-F5344CB8AC3E}">
        <p14:creationId xmlns:p14="http://schemas.microsoft.com/office/powerpoint/2010/main" val="181422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/>
              <a:t>Hai anh em mèo trắng rủ nhau đi đâu?</a:t>
            </a:r>
          </a:p>
        </p:txBody>
      </p:sp>
      <p:sp>
        <p:nvSpPr>
          <p:cNvPr id="3" name="Pentagon 2">
            <a:hlinkClick r:id="rId3" action="ppaction://hlinksldjump"/>
          </p:cNvPr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 </a:t>
            </a:r>
            <a:r>
              <a:rPr lang="en-US" sz="5400" b="1">
                <a:solidFill>
                  <a:srgbClr val="FF0000"/>
                </a:solidFill>
              </a:rPr>
              <a:t>2 anh em mèo trắng rủ nhau đi câu cá</a:t>
            </a:r>
          </a:p>
        </p:txBody>
      </p:sp>
    </p:spTree>
    <p:extLst>
      <p:ext uri="{BB962C8B-B14F-4D97-AF65-F5344CB8AC3E}">
        <p14:creationId xmlns:p14="http://schemas.microsoft.com/office/powerpoint/2010/main" val="289108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6000" b="1"/>
              <a:t>Mèo anh,mèo em câu cá ở đâu?</a:t>
            </a:r>
            <a:endParaRPr lang="en-US" sz="6000" b="1"/>
          </a:p>
        </p:txBody>
      </p:sp>
      <p:sp>
        <p:nvSpPr>
          <p:cNvPr id="3" name="Pentagon 2">
            <a:hlinkClick r:id="rId3" action="ppaction://hlinksldjump"/>
          </p:cNvPr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6600" b="1" i="1">
                <a:solidFill>
                  <a:srgbClr val="FF0000"/>
                </a:solidFill>
              </a:rPr>
              <a:t>“Anh ngồi bờ ao</a:t>
            </a:r>
          </a:p>
          <a:p>
            <a:pPr algn="ctr"/>
            <a:r>
              <a:rPr lang="pt-BR" sz="6600" b="1" i="1">
                <a:solidFill>
                  <a:srgbClr val="FF0000"/>
                </a:solidFill>
              </a:rPr>
              <a:t>Em ra sông cái”</a:t>
            </a:r>
          </a:p>
        </p:txBody>
      </p:sp>
    </p:spTree>
    <p:extLst>
      <p:ext uri="{BB962C8B-B14F-4D97-AF65-F5344CB8AC3E}">
        <p14:creationId xmlns:p14="http://schemas.microsoft.com/office/powerpoint/2010/main" val="325784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274618" y="484909"/>
            <a:ext cx="9476509" cy="2438400"/>
          </a:xfrm>
          <a:prstGeom prst="horizontalScroll">
            <a:avLst/>
          </a:prstGeom>
          <a:solidFill>
            <a:srgbClr val="FFCCFF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/>
              <a:t>Vậy mèo anh có câu được cá không?mèo anh đã làm gì?</a:t>
            </a:r>
            <a:endParaRPr lang="en-US" sz="4800" b="1"/>
          </a:p>
        </p:txBody>
      </p:sp>
      <p:sp>
        <p:nvSpPr>
          <p:cNvPr id="3" name="Pentagon 2"/>
          <p:cNvSpPr/>
          <p:nvPr/>
        </p:nvSpPr>
        <p:spPr>
          <a:xfrm>
            <a:off x="1496291" y="3186545"/>
            <a:ext cx="9254836" cy="2008910"/>
          </a:xfrm>
          <a:prstGeom prst="homePlat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FF0000"/>
                </a:solidFill>
              </a:rPr>
              <a:t>Mèo anh đã lười biếng ,buồn ngủ và đã ngủ luôn một giấc,không câu cá và ỷ lại là đã có em rồi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054" y="1013983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Hiu hiu gió thổi</a:t>
            </a:r>
            <a:endParaRPr lang="vi-VN" sz="3600" b="1">
              <a:solidFill>
                <a:srgbClr val="FF0000"/>
              </a:solidFill>
              <a:latin typeface="Helvetica" panose="020B0604020202020204" pitchFamily="34" charset="0"/>
            </a:endParaRPr>
          </a:p>
          <a:p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Buồn ngủ quá chừng</a:t>
            </a:r>
            <a:endParaRPr lang="vi-VN" sz="3600" b="1">
              <a:solidFill>
                <a:srgbClr val="FF0000"/>
              </a:solidFill>
              <a:latin typeface="Helvetica" panose="020B0604020202020204" pitchFamily="34" charset="0"/>
            </a:endParaRPr>
          </a:p>
          <a:p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Mèo anh ngả lưng</a:t>
            </a:r>
            <a:endParaRPr lang="vi-VN" sz="3600" b="1">
              <a:solidFill>
                <a:srgbClr val="FF0000"/>
              </a:solidFill>
              <a:latin typeface="Helvetica" panose="020B0604020202020204" pitchFamily="34" charset="0"/>
            </a:endParaRPr>
          </a:p>
          <a:p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Ngủ luôn một giấc</a:t>
            </a:r>
            <a:endParaRPr lang="vi-VN" sz="3600" b="1">
              <a:solidFill>
                <a:srgbClr val="FF0000"/>
              </a:solidFill>
              <a:latin typeface="Helvetica" panose="020B0604020202020204" pitchFamily="34" charset="0"/>
            </a:endParaRPr>
          </a:p>
          <a:p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Lòng riêng thầm nhắc</a:t>
            </a:r>
            <a:endParaRPr lang="vi-VN" sz="3600" b="1">
              <a:solidFill>
                <a:srgbClr val="FF0000"/>
              </a:solidFill>
              <a:latin typeface="Helvetica" panose="020B0604020202020204" pitchFamily="34" charset="0"/>
            </a:endParaRPr>
          </a:p>
          <a:p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Đã có em rồi’’</a:t>
            </a:r>
            <a:endParaRPr lang="vi-VN" sz="3600" b="1" i="0">
              <a:solidFill>
                <a:srgbClr val="FF0000"/>
              </a:solidFill>
              <a:effectLst/>
              <a:latin typeface="Helvetica" panose="020B0604020202020204" pitchFamily="34" charset="0"/>
            </a:endParaRPr>
          </a:p>
        </p:txBody>
      </p:sp>
      <p:pic>
        <p:nvPicPr>
          <p:cNvPr id="7" name="Picture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278" y="846859"/>
            <a:ext cx="7287491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6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animBg="1"/>
      <p:bldP spid="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SLIDE_TITLE" val="Trang giới thiệu"/>
  <p:tag name="GENSWF_ADVANCE_TIME" val="32.139"/>
  <p:tag name="TIMING" val="|0.001|6.212|1.728|2.794|4.203|6.394|5.008"/>
  <p:tag name="GENSWF_SLIDE_UID" val="{CB83002C-98B1-4793-B105-2C8C33135DE5}:319"/>
  <p:tag name="ISPRING_PRESENTER_ID" val="{E1924A10-1E8D-4964-9B7E-65CFEF0E45E4}"/>
  <p:tag name="ISPRING_PLAYER_PLAYLIST_ID" val="b9cb4d335513addc2ae1d0451d9e79458a7282cd"/>
  <p:tag name="ISPRING_SLIDE_ID_2" val="{52CCA5AB-953B-4EC7-A084-C9D0F45F24B9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362</Words>
  <Application>Microsoft Office PowerPoint</Application>
  <PresentationFormat>Custom</PresentationFormat>
  <Paragraphs>49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21</cp:revision>
  <dcterms:created xsi:type="dcterms:W3CDTF">2021-11-26T12:23:18Z</dcterms:created>
  <dcterms:modified xsi:type="dcterms:W3CDTF">2021-12-05T09:41:16Z</dcterms:modified>
</cp:coreProperties>
</file>