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mp4" ContentType="video/unknown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7" r:id="rId2"/>
    <p:sldId id="260" r:id="rId3"/>
    <p:sldId id="261" r:id="rId4"/>
    <p:sldId id="262" r:id="rId5"/>
    <p:sldId id="263" r:id="rId6"/>
    <p:sldId id="264" r:id="rId7"/>
    <p:sldId id="266" r:id="rId8"/>
    <p:sldId id="265" r:id="rId9"/>
  </p:sldIdLst>
  <p:sldSz cx="9144000" cy="6858000" type="screen4x3"/>
  <p:notesSz cx="6858000" cy="9144000"/>
  <p:custDataLst>
    <p:tags r:id="rId11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1541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B24CF4-3132-4188-9DB2-58B8178CD2F3}" type="datetimeFigureOut">
              <a:rPr lang="en-US" smtClean="0"/>
              <a:t>5/21/2022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3785FA-3E1D-48EB-8F64-AE3E26ADE6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17031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AF2E97-4489-48C8-8FBF-74EC70E30650}" type="slidenum">
              <a:rPr lang="vi-VN" smtClean="0"/>
              <a:t>1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2687985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A6B7CB-D904-4855-8187-22AE48CC5C1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72393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AF2E97-4489-48C8-8FBF-74EC70E30650}" type="slidenum">
              <a:rPr lang="vi-VN" smtClean="0"/>
              <a:t>7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1570952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CA072-78B8-4553-A0B1-64219A073782}" type="datetimeFigureOut">
              <a:rPr lang="en-US" smtClean="0"/>
              <a:t>5/21/2022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0775F-95AC-43D7-A6EF-50110D455E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66652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CA072-78B8-4553-A0B1-64219A073782}" type="datetimeFigureOut">
              <a:rPr lang="en-US" smtClean="0"/>
              <a:t>5/21/2022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0775F-95AC-43D7-A6EF-50110D455E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8057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CA072-78B8-4553-A0B1-64219A073782}" type="datetimeFigureOut">
              <a:rPr lang="en-US" smtClean="0"/>
              <a:t>5/21/2022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0775F-95AC-43D7-A6EF-50110D455E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43586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CA072-78B8-4553-A0B1-64219A073782}" type="datetimeFigureOut">
              <a:rPr lang="en-US" smtClean="0"/>
              <a:t>5/21/2022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0775F-95AC-43D7-A6EF-50110D455E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05112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CA072-78B8-4553-A0B1-64219A073782}" type="datetimeFigureOut">
              <a:rPr lang="en-US" smtClean="0"/>
              <a:t>5/21/2022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0775F-95AC-43D7-A6EF-50110D455E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56014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CA072-78B8-4553-A0B1-64219A073782}" type="datetimeFigureOut">
              <a:rPr lang="en-US" smtClean="0"/>
              <a:t>5/21/2022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0775F-95AC-43D7-A6EF-50110D455E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63450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CA072-78B8-4553-A0B1-64219A073782}" type="datetimeFigureOut">
              <a:rPr lang="en-US" smtClean="0"/>
              <a:t>5/21/2022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0775F-95AC-43D7-A6EF-50110D455E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58840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CA072-78B8-4553-A0B1-64219A073782}" type="datetimeFigureOut">
              <a:rPr lang="en-US" smtClean="0"/>
              <a:t>5/21/2022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0775F-95AC-43D7-A6EF-50110D455E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71640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CA072-78B8-4553-A0B1-64219A073782}" type="datetimeFigureOut">
              <a:rPr lang="en-US" smtClean="0"/>
              <a:t>5/21/2022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0775F-95AC-43D7-A6EF-50110D455E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16231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CA072-78B8-4553-A0B1-64219A073782}" type="datetimeFigureOut">
              <a:rPr lang="en-US" smtClean="0"/>
              <a:t>5/21/2022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0775F-95AC-43D7-A6EF-50110D455E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9274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CA072-78B8-4553-A0B1-64219A073782}" type="datetimeFigureOut">
              <a:rPr lang="en-US" smtClean="0"/>
              <a:t>5/21/2022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0775F-95AC-43D7-A6EF-50110D455E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42766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3CA072-78B8-4553-A0B1-64219A073782}" type="datetimeFigureOut">
              <a:rPr lang="en-US" smtClean="0"/>
              <a:t>5/21/2022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E0775F-95AC-43D7-A6EF-50110D455E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6464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video" Target="../media/media1.mp4"/><Relationship Id="rId7" Type="http://schemas.microsoft.com/office/2007/relationships/hdphoto" Target="../media/hdphoto1.wdp"/><Relationship Id="rId2" Type="http://schemas.microsoft.com/office/2007/relationships/media" Target="../media/media1.mp4"/><Relationship Id="rId1" Type="http://schemas.openxmlformats.org/officeDocument/2006/relationships/tags" Target="../tags/tag3.xml"/><Relationship Id="rId6" Type="http://schemas.openxmlformats.org/officeDocument/2006/relationships/image" Target="../media/image4.jpeg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media" Target="../media/media4.mp4"/><Relationship Id="rId7" Type="http://schemas.openxmlformats.org/officeDocument/2006/relationships/image" Target="../media/image8.png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image" Target="../media/image7.png"/><Relationship Id="rId5" Type="http://schemas.openxmlformats.org/officeDocument/2006/relationships/slideLayout" Target="../slideLayouts/slideLayout2.xml"/><Relationship Id="rId4" Type="http://schemas.openxmlformats.org/officeDocument/2006/relationships/video" Target="../media/media4.mp4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5" Type="http://schemas.openxmlformats.org/officeDocument/2006/relationships/image" Target="../media/image11.jp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C:\Users\PHUONG_OT\Downloads\5ef818b0ed2d2818717b71e0c5086e6d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12" y="0"/>
            <a:ext cx="9144000" cy="725663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28969830-5DCC-4993-B3E2-3E324950B35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4114" y="4701749"/>
            <a:ext cx="2330971" cy="233097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81000" y="70127"/>
            <a:ext cx="9448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PHÒNG GIÁO DỤC VÀ ĐÀO TẠO QUẬN LONG BIÊN </a:t>
            </a:r>
            <a:endParaRPr lang="en-US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76402" y="593347"/>
            <a:ext cx="799229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200" b="1" dirty="0" smtClean="0">
                <a:solidFill>
                  <a:srgbClr val="FF0000"/>
                </a:solidFill>
                <a:latin typeface="+mj-lt"/>
              </a:rPr>
              <a:t>Trường Mầm non Thạch Cầu</a:t>
            </a:r>
          </a:p>
          <a:p>
            <a:endParaRPr lang="en-US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1143000"/>
            <a:ext cx="1524000" cy="14808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CCBA2205-DF14-4923-A976-91D915278FB2}"/>
              </a:ext>
            </a:extLst>
          </p:cNvPr>
          <p:cNvSpPr txBox="1"/>
          <p:nvPr/>
        </p:nvSpPr>
        <p:spPr>
          <a:xfrm>
            <a:off x="632924" y="2762931"/>
            <a:ext cx="79521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LÀM QUEN </a:t>
            </a:r>
            <a:r>
              <a:rPr lang="en-US" sz="36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 HỌC</a:t>
            </a:r>
            <a:endParaRPr lang="en-US" sz="36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47287" y="3394907"/>
            <a:ext cx="7212312" cy="584771"/>
          </a:xfrm>
          <a:prstGeom prst="rect">
            <a:avLst/>
          </a:prstGeom>
          <a:noFill/>
        </p:spPr>
        <p:txBody>
          <a:bodyPr wrap="none" lIns="91416" tIns="45718" rIns="91416" bIns="45718" rtlCol="0">
            <a:spAutoFit/>
          </a:bodyPr>
          <a:lstStyle/>
          <a:p>
            <a:pPr algn="ctr"/>
            <a:r>
              <a:rPr lang="en-US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Đề tài: </a:t>
            </a:r>
            <a:r>
              <a:rPr lang="vi-VN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- CÁI BÁT XINH </a:t>
            </a:r>
            <a:r>
              <a:rPr lang="en-US" sz="32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XINH</a:t>
            </a:r>
            <a:r>
              <a:rPr lang="en-US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en-US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14600" y="3886200"/>
            <a:ext cx="502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200" b="1" dirty="0" smtClean="0">
                <a:solidFill>
                  <a:srgbClr val="FF0000"/>
                </a:solidFill>
                <a:latin typeface="+mj-lt"/>
              </a:rPr>
              <a:t>Lứa tuổi: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3200" b="1" dirty="0" smtClean="0">
                <a:solidFill>
                  <a:srgbClr val="FF0000"/>
                </a:solidFill>
                <a:latin typeface="+mj-lt"/>
              </a:rPr>
              <a:t> </a:t>
            </a:r>
            <a:r>
              <a:rPr lang="vi-VN" sz="3200" b="1" dirty="0" smtClean="0">
                <a:solidFill>
                  <a:srgbClr val="FF0000"/>
                </a:solidFill>
                <a:latin typeface="+mj-lt"/>
              </a:rPr>
              <a:t>5 - 6 tuổi</a:t>
            </a:r>
            <a:endParaRPr lang="en-US" sz="32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676401" y="4409361"/>
            <a:ext cx="63311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200" b="1" dirty="0" smtClean="0">
                <a:solidFill>
                  <a:srgbClr val="FF0000"/>
                </a:solidFill>
                <a:latin typeface="+mj-lt"/>
              </a:rPr>
              <a:t>Giáo viên: Dương Thị Minh Thu </a:t>
            </a:r>
            <a:endParaRPr lang="en-US" sz="32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015142" y="6248400"/>
            <a:ext cx="32766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NĂM HỌC: 2021 - 2022</a:t>
            </a:r>
            <a:endParaRPr lang="en-US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56621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2139"/>
    </mc:Choice>
    <mc:Fallback xmlns="">
      <p:transition spd="slow" advClick="0" advTm="3213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Vd.mp4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19318" y="0"/>
            <a:ext cx="9144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26371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73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H Mời bạn ăn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1"/>
            <a:ext cx="9135291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070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43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Đọc thơ lần 1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pic>
        <p:nvPicPr>
          <p:cNvPr id="3" name="Đọc thơ lần 2.mp4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521200" y="3400425"/>
            <a:ext cx="101600" cy="5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070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55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8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Đọc thơ lần 2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070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86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Đàm thoại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-76200"/>
            <a:ext cx="9144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354"/>
            <a:ext cx="1454862" cy="144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070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59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ownloads\556c4a777336d58b610884abb2ce2589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46"/>
          <a:stretch/>
        </p:blipFill>
        <p:spPr bwMode="auto">
          <a:xfrm>
            <a:off x="0" y="0"/>
            <a:ext cx="9137073" cy="716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Flowchart: Summing Junction 6">
            <a:hlinkClick r:id="" action="ppaction://noaction"/>
            <a:extLst>
              <a:ext uri="{FF2B5EF4-FFF2-40B4-BE49-F238E27FC236}">
                <a16:creationId xmlns:a16="http://schemas.microsoft.com/office/drawing/2014/main" xmlns="" id="{E51D645D-F5EB-48AD-9720-05E0BE57DF46}"/>
              </a:ext>
            </a:extLst>
          </p:cNvPr>
          <p:cNvSpPr/>
          <p:nvPr/>
        </p:nvSpPr>
        <p:spPr>
          <a:xfrm>
            <a:off x="8549078" y="6114931"/>
            <a:ext cx="486801" cy="649068"/>
          </a:xfrm>
          <a:prstGeom prst="flowChartSummingJunction">
            <a:avLst/>
          </a:prstGeom>
          <a:solidFill>
            <a:srgbClr val="FF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6" tIns="45718" rIns="91416" bIns="45718" rtlCol="0" anchor="ctr"/>
          <a:lstStyle/>
          <a:p>
            <a:pPr algn="ctr"/>
            <a:endParaRPr lang="en-US"/>
          </a:p>
        </p:txBody>
      </p:sp>
      <p:sp>
        <p:nvSpPr>
          <p:cNvPr id="10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ISPRING_QUIZ_SHAPE1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09090" y="1851660"/>
            <a:ext cx="59309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12" name="ISPRING_QUIZ_SHAPE2"/>
          <p:cNvSpPr txBox="1"/>
          <p:nvPr/>
        </p:nvSpPr>
        <p:spPr>
          <a:xfrm>
            <a:off x="548640" y="411480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Quiz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13" name="ISPRING_QUIZ_SHAPE3"/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33855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4" name="ISPRING_QUIZ_SHAPE4"/>
          <p:cNvSpPr txBox="1"/>
          <p:nvPr/>
        </p:nvSpPr>
        <p:spPr>
          <a:xfrm>
            <a:off x="548640" y="1097280"/>
            <a:ext cx="804672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smtClean="0">
                <a:solidFill>
                  <a:srgbClr val="343944"/>
                </a:solidFill>
                <a:effectLst/>
                <a:latin typeface="Segoe UI"/>
              </a:rPr>
              <a:t>Click the </a:t>
            </a:r>
            <a:r>
              <a:rPr lang="en-US" sz="2200" b="1" smtClean="0">
                <a:solidFill>
                  <a:srgbClr val="343944"/>
                </a:solidFill>
                <a:effectLst/>
                <a:latin typeface="Segoe UI Semibold"/>
              </a:rPr>
              <a:t>Quiz</a:t>
            </a:r>
            <a:r>
              <a:rPr lang="en-US" sz="2200" smtClean="0">
                <a:solidFill>
                  <a:srgbClr val="343944"/>
                </a:solidFill>
                <a:effectLst/>
                <a:latin typeface="Segoe UI"/>
              </a:rPr>
              <a:t> button to edit this object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1273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3907090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UID" val="{83E68D1B-EB2A-4D54-888D-F69173B5C595}"/>
  <p:tag name="ISPRING_RESOURCE_FOLDER" val="C:\Users\Admin\Documents\Bai tho Cai bat xinh xinh\"/>
  <p:tag name="ISPRING_PRESENTATION_PATH" val="C:\Users\Admin\Documents\Bai tho Cai bat xinh xinh.pptx"/>
  <p:tag name="ISPRING_PROJECT_VERSION" val="9.3"/>
  <p:tag name="ISPRING_PROJECT_FOLDER_UPDATED" val="1"/>
  <p:tag name="ISPRING_SCREEN_RECS_UPDATED" val="C:\Users\Admin\Documents\Bai tho Cai bat xinh xinh\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LAYER_LAYOUT_TYPE" val="Full"/>
  <p:tag name="ISPRING_CUSTOM_TIMING_USED" val="1"/>
  <p:tag name="GENSWF_SLIDE_TITLE" val="Trang giới thiệu"/>
  <p:tag name="GENSWF_ADVANCE_TIME" val="32.139"/>
  <p:tag name="GENSWF_SLIDE_UID" val="{CB83002C-98B1-4793-B105-2C8C33135DE5}:319"/>
  <p:tag name="ISPRING_PRESENTER_ID" val="{E1924A10-1E8D-4964-9B7E-65CFEF0E45E4}"/>
  <p:tag name="ISPRING_PLAYER_PLAYLIST_ID" val="b9cb4d335513addc2ae1d0451d9e79458a7282cd"/>
  <p:tag name="TIMING" val="|0.988|2.996|2.337|1.5|3.065|4.698|3.4|2.841"/>
  <p:tag name="ISPRING_SLIDE_ID_2" val="{B197CACF-7FDA-41C2-8F5E-4C6E714D8091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5.000"/>
  <p:tag name="ISPRING_CUSTOM_TIMING_USED" val="1"/>
  <p:tag name="ISPRING_SLIDE_ID_2" val="{FE5427DA-890F-4BD7-94B8-6286BF137441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UID" val="{472D616D-E8F8-43CD-A063-36DCDCA1B0E5}:268"/>
  <p:tag name="GENSWF_ADVANCE_TIME" val="19.824"/>
  <p:tag name="GENSWF_SLIDE_TITLE" val="Món quà"/>
  <p:tag name="ISPRING_SLIDE_INDENT_LEVEL" val="0"/>
  <p:tag name="ISPRING_PRESENTER_ID" val="{E1924A10-1E8D-4964-9B7E-65CFEF0E45E4}"/>
  <p:tag name="ISPRING_PLAYER_LAYOUT_TYPE" val="Full"/>
  <p:tag name="ISPRING_PLAYER_PLAYLIST_ID" val="b9cb4d335513addc2ae1d0451d9e79458a7282cd"/>
  <p:tag name="ISPRING_SLIDE_ID_2" val="{FDCE5C80-2BF1-4B06-A877-850A4B342876}"/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1.quiz"/>
  <p:tag name="ISPRING_QUIZ_FULL_PATH" val="C:\Users\Admin\Documents\Bai tho Cai bat xinh xinh\quiz\quiz1.quiz"/>
  <p:tag name="ISPRING_QUIZ_RELATIVE_PATH" val="Bai tho Cai bat xinh xinh\quiz\quiz1.quiz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</TotalTime>
  <Words>63</Words>
  <Application>Microsoft Office PowerPoint</Application>
  <PresentationFormat>On-screen Show (4:3)</PresentationFormat>
  <Paragraphs>12</Paragraphs>
  <Slides>8</Slides>
  <Notes>3</Notes>
  <HiddenSlides>0</HiddenSlides>
  <MMClips>6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8</cp:revision>
  <dcterms:created xsi:type="dcterms:W3CDTF">2021-12-10T14:38:28Z</dcterms:created>
  <dcterms:modified xsi:type="dcterms:W3CDTF">2022-05-21T13:57:00Z</dcterms:modified>
</cp:coreProperties>
</file>