
<file path=[Content_Types].xml><?xml version="1.0" encoding="utf-8"?>
<Types xmlns="http://schemas.openxmlformats.org/package/2006/content-types">
  <Default Extension="png" ContentType="image/png"/>
  <Default Extension="mp3" ContentType="audio/unknown"/>
  <Default Extension="m4a" ContentType="audio/unknown"/>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1"/>
  </p:notesMasterIdLst>
  <p:sldIdLst>
    <p:sldId id="257" r:id="rId4"/>
    <p:sldId id="270" r:id="rId5"/>
    <p:sldId id="263" r:id="rId6"/>
    <p:sldId id="265" r:id="rId7"/>
    <p:sldId id="266" r:id="rId8"/>
    <p:sldId id="267" r:id="rId9"/>
    <p:sldId id="269"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5887" autoAdjust="0"/>
  </p:normalViewPr>
  <p:slideViewPr>
    <p:cSldViewPr>
      <p:cViewPr>
        <p:scale>
          <a:sx n="72" d="100"/>
          <a:sy n="72" d="100"/>
        </p:scale>
        <p:origin x="-1024" y="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75CD5B-83D3-4026-A5C2-14B398785406}" type="datetimeFigureOut">
              <a:rPr lang="en-US" smtClean="0"/>
              <a:t>10/2/2021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F8FCF-3AF5-4097-9F03-7FFF9682E1AE}" type="slidenum">
              <a:rPr lang="en-US" smtClean="0"/>
              <a:t>‹#›</a:t>
            </a:fld>
            <a:endParaRPr lang="en-US"/>
          </a:p>
        </p:txBody>
      </p:sp>
    </p:spTree>
    <p:extLst>
      <p:ext uri="{BB962C8B-B14F-4D97-AF65-F5344CB8AC3E}">
        <p14:creationId xmlns:p14="http://schemas.microsoft.com/office/powerpoint/2010/main" val="2373265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48099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F8FCF-3AF5-4097-9F03-7FFF9682E1AE}" type="slidenum">
              <a:rPr lang="en-US" smtClean="0"/>
              <a:t>2</a:t>
            </a:fld>
            <a:endParaRPr lang="en-US"/>
          </a:p>
        </p:txBody>
      </p:sp>
    </p:spTree>
    <p:extLst>
      <p:ext uri="{BB962C8B-B14F-4D97-AF65-F5344CB8AC3E}">
        <p14:creationId xmlns:p14="http://schemas.microsoft.com/office/powerpoint/2010/main" val="2723862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F8FCF-3AF5-4097-9F03-7FFF9682E1AE}" type="slidenum">
              <a:rPr lang="en-US" smtClean="0"/>
              <a:t>6</a:t>
            </a:fld>
            <a:endParaRPr lang="en-US"/>
          </a:p>
        </p:txBody>
      </p:sp>
    </p:spTree>
    <p:extLst>
      <p:ext uri="{BB962C8B-B14F-4D97-AF65-F5344CB8AC3E}">
        <p14:creationId xmlns:p14="http://schemas.microsoft.com/office/powerpoint/2010/main" val="989149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Arial" charset="0"/>
                <a:ea typeface="+mn-ea"/>
                <a:cs typeface="Arial" charset="0"/>
              </a:rPr>
              <a:t>Lời chào có một ý nghĩa rất quan trọng. Lời chào trước hết thể hiện thái độ lễ phép, tôn kính của người dưới đối với người trên. Nhận được lời chào, </a:t>
            </a:r>
            <a:r>
              <a:rPr lang="en-US" sz="1200" b="0" i="0" kern="1200" dirty="0" err="1" smtClean="0">
                <a:solidFill>
                  <a:schemeClr val="tx1"/>
                </a:solidFill>
                <a:effectLst/>
                <a:latin typeface="Arial" charset="0"/>
                <a:ea typeface="+mn-ea"/>
                <a:cs typeface="Arial" charset="0"/>
              </a:rPr>
              <a:t>mọi</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người</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sẽ</a:t>
            </a:r>
            <a:r>
              <a:rPr lang="en-US" sz="1200" b="0" i="0" kern="1200" baseline="0" dirty="0" smtClean="0">
                <a:solidFill>
                  <a:schemeClr val="tx1"/>
                </a:solidFill>
                <a:effectLst/>
                <a:latin typeface="Arial" charset="0"/>
                <a:ea typeface="+mn-ea"/>
                <a:cs typeface="Arial" charset="0"/>
              </a:rPr>
              <a:t> </a:t>
            </a:r>
            <a:r>
              <a:rPr lang="vi-VN" sz="1200" b="0" i="0" kern="1200" dirty="0" smtClean="0">
                <a:solidFill>
                  <a:schemeClr val="tx1"/>
                </a:solidFill>
                <a:effectLst/>
                <a:latin typeface="Arial" charset="0"/>
                <a:ea typeface="+mn-ea"/>
                <a:cs typeface="Arial" charset="0"/>
              </a:rPr>
              <a:t>vui vẻ, hạnh phúc khi nhận được tình cảm yêu mến của những người xung quanh dành cho mình</a:t>
            </a:r>
            <a:endParaRPr lang="en-US" sz="1200" b="0" i="0" kern="1200" dirty="0" smtClean="0">
              <a:solidFill>
                <a:schemeClr val="tx1"/>
              </a:solidFill>
              <a:effectLst/>
              <a:latin typeface="Arial" charset="0"/>
              <a:ea typeface="+mn-ea"/>
              <a:cs typeface="Arial" charset="0"/>
            </a:endParaRPr>
          </a:p>
          <a:p>
            <a:r>
              <a:rPr lang="en-US" sz="1200" b="0" i="0" kern="1200" dirty="0" err="1" smtClean="0">
                <a:solidFill>
                  <a:schemeClr val="tx1"/>
                </a:solidFill>
                <a:effectLst/>
                <a:latin typeface="Arial" charset="0"/>
                <a:ea typeface="+mn-ea"/>
                <a:cs typeface="Arial" charset="0"/>
              </a:rPr>
              <a:t>Vì</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vậy</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các</a:t>
            </a:r>
            <a:r>
              <a:rPr lang="en-US" sz="1200" b="0" i="0" kern="1200" baseline="0" dirty="0" smtClean="0">
                <a:solidFill>
                  <a:schemeClr val="tx1"/>
                </a:solidFill>
                <a:effectLst/>
                <a:latin typeface="Arial" charset="0"/>
                <a:ea typeface="+mn-ea"/>
                <a:cs typeface="Arial" charset="0"/>
              </a:rPr>
              <a:t> con</a:t>
            </a:r>
            <a:r>
              <a:rPr lang="vi-VN" sz="1200" b="0" i="0" kern="1200" dirty="0" smtClean="0">
                <a:solidFill>
                  <a:schemeClr val="tx1"/>
                </a:solidFill>
                <a:effectLst/>
                <a:latin typeface="Arial" charset="0"/>
                <a:ea typeface="+mn-ea"/>
                <a:cs typeface="Arial" charset="0"/>
              </a:rPr>
              <a:t> khi đi học hay đi đâu về các con biết chào hỏi ông, bà, bố ,me. Và cả những người xung quanh như vậy mới là một em bé ngoan, lễ phép các con nhớ chưa nào</a:t>
            </a:r>
            <a:endParaRPr lang="en-US" sz="1200" b="0" i="0" kern="1200" dirty="0" smtClean="0">
              <a:solidFill>
                <a:schemeClr val="tx1"/>
              </a:solidFill>
              <a:effectLst/>
              <a:latin typeface="Arial" charset="0"/>
              <a:ea typeface="+mn-ea"/>
              <a:cs typeface="Arial" charset="0"/>
            </a:endParaRPr>
          </a:p>
          <a:p>
            <a:r>
              <a:rPr lang="en-US" sz="1200" b="0" i="0" kern="1200" dirty="0" err="1" smtClean="0">
                <a:solidFill>
                  <a:schemeClr val="tx1"/>
                </a:solidFill>
                <a:effectLst/>
                <a:latin typeface="Arial" charset="0"/>
                <a:ea typeface="+mn-ea"/>
                <a:cs typeface="Arial" charset="0"/>
              </a:rPr>
              <a:t>Các</a:t>
            </a:r>
            <a:r>
              <a:rPr lang="en-US" sz="1200" b="0" i="0" kern="1200" baseline="0" dirty="0" smtClean="0">
                <a:solidFill>
                  <a:schemeClr val="tx1"/>
                </a:solidFill>
                <a:effectLst/>
                <a:latin typeface="Arial" charset="0"/>
                <a:ea typeface="+mn-ea"/>
                <a:cs typeface="Arial" charset="0"/>
              </a:rPr>
              <a:t> con </a:t>
            </a:r>
            <a:r>
              <a:rPr lang="en-US" sz="1200" b="0" i="0" kern="1200" baseline="0" dirty="0" err="1" smtClean="0">
                <a:solidFill>
                  <a:schemeClr val="tx1"/>
                </a:solidFill>
                <a:effectLst/>
                <a:latin typeface="Arial" charset="0"/>
                <a:ea typeface="+mn-ea"/>
                <a:cs typeface="Arial" charset="0"/>
              </a:rPr>
              <a:t>hãy</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đọc</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lại</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bài</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thơ</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nhiều</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lần</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và</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đọc</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cho</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bố</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mẹ</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ông</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bà</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cũng</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nghe</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nhé</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Các</a:t>
            </a:r>
            <a:r>
              <a:rPr lang="en-US" sz="1200" b="0" i="0" kern="1200" baseline="0" dirty="0" smtClean="0">
                <a:solidFill>
                  <a:schemeClr val="tx1"/>
                </a:solidFill>
                <a:effectLst/>
                <a:latin typeface="Arial" charset="0"/>
                <a:ea typeface="+mn-ea"/>
                <a:cs typeface="Arial" charset="0"/>
              </a:rPr>
              <a:t> con </a:t>
            </a:r>
            <a:r>
              <a:rPr lang="en-US" sz="1200" b="0" i="0" kern="1200" baseline="0" dirty="0" err="1" smtClean="0">
                <a:solidFill>
                  <a:schemeClr val="tx1"/>
                </a:solidFill>
                <a:effectLst/>
                <a:latin typeface="Arial" charset="0"/>
                <a:ea typeface="+mn-ea"/>
                <a:cs typeface="Arial" charset="0"/>
              </a:rPr>
              <a:t>hãy</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nhờ</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bố</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mẹ</a:t>
            </a:r>
            <a:r>
              <a:rPr lang="en-US" sz="1200" b="0" i="0" kern="1200" baseline="0" dirty="0" smtClean="0">
                <a:solidFill>
                  <a:schemeClr val="tx1"/>
                </a:solidFill>
                <a:effectLst/>
                <a:latin typeface="Arial" charset="0"/>
                <a:ea typeface="+mn-ea"/>
                <a:cs typeface="Arial" charset="0"/>
              </a:rPr>
              <a:t> quay video </a:t>
            </a:r>
            <a:r>
              <a:rPr lang="en-US" sz="1200" b="0" i="0" kern="1200" baseline="0" dirty="0" err="1" smtClean="0">
                <a:solidFill>
                  <a:schemeClr val="tx1"/>
                </a:solidFill>
                <a:effectLst/>
                <a:latin typeface="Arial" charset="0"/>
                <a:ea typeface="+mn-ea"/>
                <a:cs typeface="Arial" charset="0"/>
              </a:rPr>
              <a:t>và</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gửi</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cho</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cô</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nhé</a:t>
            </a:r>
            <a:endParaRPr lang="en-US" sz="1200" b="0" i="0" kern="1200" dirty="0" smtClean="0">
              <a:solidFill>
                <a:schemeClr val="tx1"/>
              </a:solidFill>
              <a:effectLst/>
              <a:latin typeface="Arial" charset="0"/>
              <a:ea typeface="+mn-ea"/>
              <a:cs typeface="Arial" charset="0"/>
            </a:endParaRPr>
          </a:p>
          <a:p>
            <a:r>
              <a:rPr lang="en-US" sz="1200" b="0" i="0" kern="1200" dirty="0" err="1" smtClean="0">
                <a:solidFill>
                  <a:schemeClr val="tx1"/>
                </a:solidFill>
                <a:effectLst/>
                <a:latin typeface="Arial" charset="0"/>
                <a:ea typeface="+mn-ea"/>
                <a:cs typeface="Arial" charset="0"/>
              </a:rPr>
              <a:t>Giờ</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học</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của</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chúng</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mình</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đến</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đây</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là</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hết</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rồi</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Xin</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chào</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và</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hẹn</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gặp</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lại</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các</a:t>
            </a:r>
            <a:r>
              <a:rPr lang="en-US" sz="1200" b="0" i="0" kern="1200" baseline="0" dirty="0" smtClean="0">
                <a:solidFill>
                  <a:schemeClr val="tx1"/>
                </a:solidFill>
                <a:effectLst/>
                <a:latin typeface="Arial" charset="0"/>
                <a:ea typeface="+mn-ea"/>
                <a:cs typeface="Arial" charset="0"/>
              </a:rPr>
              <a:t> con </a:t>
            </a:r>
            <a:r>
              <a:rPr lang="en-US" sz="1200" b="0" i="0" kern="1200" baseline="0" dirty="0" err="1" smtClean="0">
                <a:solidFill>
                  <a:schemeClr val="tx1"/>
                </a:solidFill>
                <a:effectLst/>
                <a:latin typeface="Arial" charset="0"/>
                <a:ea typeface="+mn-ea"/>
                <a:cs typeface="Arial" charset="0"/>
              </a:rPr>
              <a:t>trong</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những</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giờ</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học</a:t>
            </a:r>
            <a:r>
              <a:rPr lang="en-US" sz="1200" b="0" i="0" kern="1200" baseline="0" dirty="0" smtClean="0">
                <a:solidFill>
                  <a:schemeClr val="tx1"/>
                </a:solidFill>
                <a:effectLst/>
                <a:latin typeface="Arial" charset="0"/>
                <a:ea typeface="+mn-ea"/>
                <a:cs typeface="Arial" charset="0"/>
              </a:rPr>
              <a:t> </a:t>
            </a:r>
            <a:r>
              <a:rPr lang="en-US" sz="1200" b="0" i="0" kern="1200" baseline="0" dirty="0" err="1" smtClean="0">
                <a:solidFill>
                  <a:schemeClr val="tx1"/>
                </a:solidFill>
                <a:effectLst/>
                <a:latin typeface="Arial" charset="0"/>
                <a:ea typeface="+mn-ea"/>
                <a:cs typeface="Arial" charset="0"/>
              </a:rPr>
              <a:t>sau</a:t>
            </a:r>
            <a:r>
              <a:rPr lang="en-US" sz="1200" b="0" i="0" kern="1200" baseline="0" dirty="0" smtClean="0">
                <a:solidFill>
                  <a:schemeClr val="tx1"/>
                </a:solidFill>
                <a:effectLst/>
                <a:latin typeface="Arial" charset="0"/>
                <a:ea typeface="+mn-ea"/>
                <a:cs typeface="Arial" charset="0"/>
              </a:rPr>
              <a:t>.</a:t>
            </a:r>
            <a:endParaRPr lang="en-US" dirty="0"/>
          </a:p>
        </p:txBody>
      </p:sp>
      <p:sp>
        <p:nvSpPr>
          <p:cNvPr id="4" name="Slide Number Placeholder 3"/>
          <p:cNvSpPr>
            <a:spLocks noGrp="1"/>
          </p:cNvSpPr>
          <p:nvPr>
            <p:ph type="sldNum" sz="quarter" idx="10"/>
          </p:nvPr>
        </p:nvSpPr>
        <p:spPr/>
        <p:txBody>
          <a:bodyPr/>
          <a:lstStyle/>
          <a:p>
            <a:fld id="{E4AE271D-0E9F-430C-9CFC-D0B222919D8A}"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36243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9571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689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184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6377-47BF-4689-8BF4-DECDBE05AC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805022"/>
      </p:ext>
    </p:extLst>
  </p:cSld>
  <p:clrMapOvr>
    <a:masterClrMapping/>
  </p:clrMapOvr>
  <p:transition>
    <p:fade thruBlk="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8978E9-7E4D-47ED-A69A-40EB162EC8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476856"/>
      </p:ext>
    </p:extLst>
  </p:cSld>
  <p:clrMapOvr>
    <a:masterClrMapping/>
  </p:clrMapOvr>
  <p:transition>
    <p:fade thruBlk="1"/>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CBCE4-8FEA-4035-A10D-2125FC498A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128428"/>
      </p:ext>
    </p:extLst>
  </p:cSld>
  <p:clrMapOvr>
    <a:masterClrMapping/>
  </p:clrMapOvr>
  <p:transition>
    <p:fade thruBlk="1"/>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313515-5230-4825-8562-E606A5735A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307374"/>
      </p:ext>
    </p:extLst>
  </p:cSld>
  <p:clrMapOvr>
    <a:masterClrMapping/>
  </p:clrMapOvr>
  <p:transition>
    <p:fade thruBlk="1"/>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DE0260-3699-4C61-A6CD-D400F021A4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571955"/>
      </p:ext>
    </p:extLst>
  </p:cSld>
  <p:clrMapOvr>
    <a:masterClrMapping/>
  </p:clrMapOvr>
  <p:transition>
    <p:fade thruBlk="1"/>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533C7D-E9C9-4E0D-AC18-CF34DFB803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081929"/>
      </p:ext>
    </p:extLst>
  </p:cSld>
  <p:clrMapOvr>
    <a:masterClrMapping/>
  </p:clrMapOvr>
  <p:transition>
    <p:fade thruBlk="1"/>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E3E772-829E-4532-AF30-A290CEBB2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153845"/>
      </p:ext>
    </p:extLst>
  </p:cSld>
  <p:clrMapOvr>
    <a:masterClrMapping/>
  </p:clrMapOvr>
  <p:transition>
    <p:fade thruBlk="1"/>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181DFA-2265-4D33-A749-8C015C9AC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758674"/>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808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ADA333-2ED1-4B8D-8D6C-81024DD5D8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705477"/>
      </p:ext>
    </p:extLst>
  </p:cSld>
  <p:clrMapOvr>
    <a:masterClrMapping/>
  </p:clrMapOvr>
  <p:transition>
    <p:fade thruBlk="1"/>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19AB49-5F28-4C50-A453-E60E9B8D2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893850"/>
      </p:ext>
    </p:extLst>
  </p:cSld>
  <p:clrMapOvr>
    <a:masterClrMapping/>
  </p:clrMapOvr>
  <p:transition>
    <p:fade thruBlk="1"/>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DD12B0-2F17-468B-B822-1E6A87B13B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123200"/>
      </p:ext>
    </p:extLst>
  </p:cSld>
  <p:clrMapOvr>
    <a:masterClrMapping/>
  </p:clrMapOvr>
  <p:transition>
    <p:fade thruBlk="1"/>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6377-47BF-4689-8BF4-DECDBE05AC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527800"/>
      </p:ext>
    </p:extLst>
  </p:cSld>
  <p:clrMapOvr>
    <a:masterClrMapping/>
  </p:clrMapOvr>
  <p:transition>
    <p:fade thruBlk="1"/>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8978E9-7E4D-47ED-A69A-40EB162EC8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216768"/>
      </p:ext>
    </p:extLst>
  </p:cSld>
  <p:clrMapOvr>
    <a:masterClrMapping/>
  </p:clrMapOvr>
  <p:transition>
    <p:fade thruBlk="1"/>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CBCE4-8FEA-4035-A10D-2125FC498A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701130"/>
      </p:ext>
    </p:extLst>
  </p:cSld>
  <p:clrMapOvr>
    <a:masterClrMapping/>
  </p:clrMapOvr>
  <p:transition>
    <p:fade thruBlk="1"/>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313515-5230-4825-8562-E606A5735A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468280"/>
      </p:ext>
    </p:extLst>
  </p:cSld>
  <p:clrMapOvr>
    <a:masterClrMapping/>
  </p:clrMapOvr>
  <p:transition>
    <p:fade thruBlk="1"/>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DE0260-3699-4C61-A6CD-D400F021A4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59614"/>
      </p:ext>
    </p:extLst>
  </p:cSld>
  <p:clrMapOvr>
    <a:masterClrMapping/>
  </p:clrMapOvr>
  <p:transition>
    <p:fade thruBlk="1"/>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533C7D-E9C9-4E0D-AC18-CF34DFB803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546894"/>
      </p:ext>
    </p:extLst>
  </p:cSld>
  <p:clrMapOvr>
    <a:masterClrMapping/>
  </p:clrMapOvr>
  <p:transition>
    <p:fade thruBlk="1"/>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E3E772-829E-4532-AF30-A290CEBB2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77460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2631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181DFA-2265-4D33-A749-8C015C9AC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668747"/>
      </p:ext>
    </p:extLst>
  </p:cSld>
  <p:clrMapOvr>
    <a:masterClrMapping/>
  </p:clrMapOvr>
  <p:transition>
    <p:fade thruBlk="1"/>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ADA333-2ED1-4B8D-8D6C-81024DD5D8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686030"/>
      </p:ext>
    </p:extLst>
  </p:cSld>
  <p:clrMapOvr>
    <a:masterClrMapping/>
  </p:clrMapOvr>
  <p:transition>
    <p:fade thruBlk="1"/>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19AB49-5F28-4C50-A453-E60E9B8D2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440718"/>
      </p:ext>
    </p:extLst>
  </p:cSld>
  <p:clrMapOvr>
    <a:masterClrMapping/>
  </p:clrMapOvr>
  <p:transition>
    <p:fade thruBlk="1"/>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DD12B0-2F17-468B-B822-1E6A87B13B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136165"/>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568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9"/>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232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0973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355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366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1259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FB242-887E-4FBD-BBF2-BE5F9D1D0288}" type="datetimeFigureOut">
              <a:rPr lang="zh-CN" altLang="en-US" smtClean="0">
                <a:solidFill>
                  <a:prstClr val="black">
                    <a:tint val="75000"/>
                  </a:prstClr>
                </a:solidFill>
              </a:rPr>
              <a:pPr/>
              <a:t>2021/10/2</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3551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EBC4EAAB-501A-443B-B30A-53519B43C5A8}" type="slidenum">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0231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3">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2"/>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2"/>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2"/>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2"/>
                                        </p:tgtEl>
                                        <p:attrNameLst>
                                          <p:attrName>ppt_y</p:attrName>
                                        </p:attrNameLst>
                                      </p:cBhvr>
                                      <p:tavLst>
                                        <p:tav tm="0">
                                          <p:val>
                                            <p:strVal val="ppt_y"/>
                                          </p:val>
                                        </p:tav>
                                        <p:tav tm="100000">
                                          <p:val>
                                            <p:strVal val="ppt_y"/>
                                          </p:val>
                                        </p:tav>
                                      </p:tavLst>
                                    </p:anim>
                                    <p:set>
                                      <p:cBhvr>
                                        <p:cTn id="50" dur="1" fill="hold">
                                          <p:stCondLst>
                                            <p:cond delay="499"/>
                                          </p:stCondLst>
                                        </p:cTn>
                                        <p:tgtEl>
                                          <p:spTgt spid="2"/>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3">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3">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3">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3">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3">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3">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3">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3">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3">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3">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3">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3">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3">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3">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3">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3">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3">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3">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3">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3">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3">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3">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3">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3">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allAtOnce"/>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EBC4EAAB-501A-443B-B30A-53519B43C5A8}" type="slidenum">
              <a:rPr lang="en-US"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4919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3">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2"/>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2"/>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2"/>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2"/>
                                        </p:tgtEl>
                                        <p:attrNameLst>
                                          <p:attrName>ppt_y</p:attrName>
                                        </p:attrNameLst>
                                      </p:cBhvr>
                                      <p:tavLst>
                                        <p:tav tm="0">
                                          <p:val>
                                            <p:strVal val="ppt_y"/>
                                          </p:val>
                                        </p:tav>
                                        <p:tav tm="100000">
                                          <p:val>
                                            <p:strVal val="ppt_y"/>
                                          </p:val>
                                        </p:tav>
                                      </p:tavLst>
                                    </p:anim>
                                    <p:set>
                                      <p:cBhvr>
                                        <p:cTn id="50" dur="1" fill="hold">
                                          <p:stCondLst>
                                            <p:cond delay="499"/>
                                          </p:stCondLst>
                                        </p:cTn>
                                        <p:tgtEl>
                                          <p:spTgt spid="2"/>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3">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3">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3">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3">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3">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3">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3">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3">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3">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3">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3">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3">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3">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3">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3">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3">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3">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3">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3">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3">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3">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3">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3">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3">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allAtOnce"/>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audio" Target="../media/media1.m4a"/><Relationship Id="rId16" Type="http://schemas.openxmlformats.org/officeDocument/2006/relationships/image" Target="../media/image12.png"/><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5.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21.jp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0"/>
            <a:ext cx="9283680" cy="6892632"/>
            <a:chOff x="0" y="0"/>
            <a:chExt cx="9283680" cy="6892632"/>
          </a:xfrm>
        </p:grpSpPr>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34267" t="41719"/>
            <a:stretch/>
          </p:blipFill>
          <p:spPr>
            <a:xfrm>
              <a:off x="4572000" y="3776557"/>
              <a:ext cx="4685994" cy="3116075"/>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r="80000" b="64444"/>
            <a:stretch/>
          </p:blipFill>
          <p:spPr>
            <a:xfrm>
              <a:off x="0" y="0"/>
              <a:ext cx="1658112" cy="2210816"/>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4533" t="32474" r="80000" b="43585"/>
            <a:stretch/>
          </p:blipFill>
          <p:spPr>
            <a:xfrm rot="403540">
              <a:off x="91278" y="2390771"/>
              <a:ext cx="1414272" cy="1641856"/>
            </a:xfrm>
            <a:prstGeom prst="rect">
              <a:avLst/>
            </a:prstGeom>
          </p:spPr>
        </p:pic>
        <p:pic>
          <p:nvPicPr>
            <p:cNvPr id="8" name="7"/>
            <p:cNvPicPr>
              <a:picLocks noChangeAspect="1"/>
            </p:cNvPicPr>
            <p:nvPr/>
          </p:nvPicPr>
          <p:blipFill rotWithShape="1">
            <a:blip r:embed="rId8">
              <a:extLst>
                <a:ext uri="{28A0092B-C50C-407E-A947-70E740481C1C}">
                  <a14:useLocalDpi xmlns:a14="http://schemas.microsoft.com/office/drawing/2010/main" val="0"/>
                </a:ext>
              </a:extLst>
            </a:blip>
            <a:srcRect l="34267" t="5689" r="54000" b="64444"/>
            <a:stretch/>
          </p:blipFill>
          <p:spPr>
            <a:xfrm>
              <a:off x="585216" y="4572000"/>
              <a:ext cx="1072896" cy="2048256"/>
            </a:xfrm>
            <a:prstGeom prst="rect">
              <a:avLst/>
            </a:prstGeom>
          </p:spPr>
        </p:pic>
        <p:pic>
          <p:nvPicPr>
            <p:cNvPr id="9" name="8"/>
            <p:cNvPicPr>
              <a:picLocks noChangeAspect="1"/>
            </p:cNvPicPr>
            <p:nvPr/>
          </p:nvPicPr>
          <p:blipFill rotWithShape="1">
            <a:blip r:embed="rId9">
              <a:extLst>
                <a:ext uri="{28A0092B-C50C-407E-A947-70E740481C1C}">
                  <a14:useLocalDpi xmlns:a14="http://schemas.microsoft.com/office/drawing/2010/main" val="0"/>
                </a:ext>
              </a:extLst>
            </a:blip>
            <a:srcRect l="69333" t="3081" r="19867" b="71083"/>
            <a:stretch/>
          </p:blipFill>
          <p:spPr>
            <a:xfrm rot="21180225">
              <a:off x="8065911" y="219456"/>
              <a:ext cx="987552" cy="1771904"/>
            </a:xfrm>
            <a:prstGeom prst="rect">
              <a:avLst/>
            </a:prstGeom>
          </p:spPr>
        </p:pic>
        <p:pic>
          <p:nvPicPr>
            <p:cNvPr id="13" name="12"/>
            <p:cNvPicPr>
              <a:picLocks noChangeAspect="1"/>
            </p:cNvPicPr>
            <p:nvPr/>
          </p:nvPicPr>
          <p:blipFill rotWithShape="1">
            <a:blip r:embed="rId10">
              <a:extLst>
                <a:ext uri="{28A0092B-C50C-407E-A947-70E740481C1C}">
                  <a14:useLocalDpi xmlns:a14="http://schemas.microsoft.com/office/drawing/2010/main" val="0"/>
                </a:ext>
              </a:extLst>
            </a:blip>
            <a:srcRect l="67133" t="32474" r="14267" b="22252"/>
            <a:stretch/>
          </p:blipFill>
          <p:spPr>
            <a:xfrm>
              <a:off x="7580805" y="3750529"/>
              <a:ext cx="1702875" cy="3108713"/>
            </a:xfrm>
            <a:prstGeom prst="rect">
              <a:avLst/>
            </a:prstGeom>
          </p:spPr>
        </p:pic>
      </p:grp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1031" y="304800"/>
            <a:ext cx="56943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35973" y="672957"/>
            <a:ext cx="39687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20505" y="1134135"/>
            <a:ext cx="1395413"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2357438"/>
            <a:ext cx="705961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02000" y="3125699"/>
            <a:ext cx="45418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24261" y="3581400"/>
            <a:ext cx="42799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00288" y="4089379"/>
            <a:ext cx="44989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35973" y="6083681"/>
            <a:ext cx="29575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de1 (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15264" y="6076477"/>
            <a:ext cx="406400" cy="406400"/>
          </a:xfrm>
          <a:prstGeom prst="rect">
            <a:avLst/>
          </a:prstGeom>
        </p:spPr>
      </p:pic>
    </p:spTree>
    <p:extLst>
      <p:ext uri="{BB962C8B-B14F-4D97-AF65-F5344CB8AC3E}">
        <p14:creationId xmlns:p14="http://schemas.microsoft.com/office/powerpoint/2010/main" val="644409200"/>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arn(inVertical)">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3"/>
                                        </p:tgtEl>
                                        <p:attrNameLst>
                                          <p:attrName>style.visibility</p:attrName>
                                        </p:attrNameLst>
                                      </p:cBhvr>
                                      <p:to>
                                        <p:strVal val="visible"/>
                                      </p:to>
                                    </p:set>
                                    <p:animEffect transition="in" filter="fade">
                                      <p:cBhvr>
                                        <p:cTn id="24" dur="1000"/>
                                        <p:tgtEl>
                                          <p:spTgt spid="2053"/>
                                        </p:tgtEl>
                                      </p:cBhvr>
                                    </p:animEffect>
                                    <p:anim calcmode="lin" valueType="num">
                                      <p:cBhvr>
                                        <p:cTn id="25" dur="1000" fill="hold"/>
                                        <p:tgtEl>
                                          <p:spTgt spid="2053"/>
                                        </p:tgtEl>
                                        <p:attrNameLst>
                                          <p:attrName>ppt_x</p:attrName>
                                        </p:attrNameLst>
                                      </p:cBhvr>
                                      <p:tavLst>
                                        <p:tav tm="0">
                                          <p:val>
                                            <p:strVal val="#ppt_x"/>
                                          </p:val>
                                        </p:tav>
                                        <p:tav tm="100000">
                                          <p:val>
                                            <p:strVal val="#ppt_x"/>
                                          </p:val>
                                        </p:tav>
                                      </p:tavLst>
                                    </p:anim>
                                    <p:anim calcmode="lin" valueType="num">
                                      <p:cBhvr>
                                        <p:cTn id="26"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1000"/>
                                        <p:tgtEl>
                                          <p:spTgt spid="2054"/>
                                        </p:tgtEl>
                                      </p:cBhvr>
                                    </p:animEffect>
                                    <p:anim calcmode="lin" valueType="num">
                                      <p:cBhvr>
                                        <p:cTn id="32" dur="1000" fill="hold"/>
                                        <p:tgtEl>
                                          <p:spTgt spid="2054"/>
                                        </p:tgtEl>
                                        <p:attrNameLst>
                                          <p:attrName>ppt_x</p:attrName>
                                        </p:attrNameLst>
                                      </p:cBhvr>
                                      <p:tavLst>
                                        <p:tav tm="0">
                                          <p:val>
                                            <p:strVal val="#ppt_x"/>
                                          </p:val>
                                        </p:tav>
                                        <p:tav tm="100000">
                                          <p:val>
                                            <p:strVal val="#ppt_x"/>
                                          </p:val>
                                        </p:tav>
                                      </p:tavLst>
                                    </p:anim>
                                    <p:anim calcmode="lin" valueType="num">
                                      <p:cBhvr>
                                        <p:cTn id="33"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55"/>
                                        </p:tgtEl>
                                        <p:attrNameLst>
                                          <p:attrName>style.visibility</p:attrName>
                                        </p:attrNameLst>
                                      </p:cBhvr>
                                      <p:to>
                                        <p:strVal val="visible"/>
                                      </p:to>
                                    </p:set>
                                    <p:animEffect transition="in" filter="fade">
                                      <p:cBhvr>
                                        <p:cTn id="38" dur="1000"/>
                                        <p:tgtEl>
                                          <p:spTgt spid="2055"/>
                                        </p:tgtEl>
                                      </p:cBhvr>
                                    </p:animEffect>
                                    <p:anim calcmode="lin" valueType="num">
                                      <p:cBhvr>
                                        <p:cTn id="39" dur="1000" fill="hold"/>
                                        <p:tgtEl>
                                          <p:spTgt spid="2055"/>
                                        </p:tgtEl>
                                        <p:attrNameLst>
                                          <p:attrName>ppt_x</p:attrName>
                                        </p:attrNameLst>
                                      </p:cBhvr>
                                      <p:tavLst>
                                        <p:tav tm="0">
                                          <p:val>
                                            <p:strVal val="#ppt_x"/>
                                          </p:val>
                                        </p:tav>
                                        <p:tav tm="100000">
                                          <p:val>
                                            <p:strVal val="#ppt_x"/>
                                          </p:val>
                                        </p:tav>
                                      </p:tavLst>
                                    </p:anim>
                                    <p:anim calcmode="lin" valueType="num">
                                      <p:cBhvr>
                                        <p:cTn id="40"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animEffect transition="in" filter="fade">
                                      <p:cBhvr>
                                        <p:cTn id="45" dur="1000"/>
                                        <p:tgtEl>
                                          <p:spTgt spid="2056"/>
                                        </p:tgtEl>
                                      </p:cBhvr>
                                    </p:animEffect>
                                    <p:anim calcmode="lin" valueType="num">
                                      <p:cBhvr>
                                        <p:cTn id="46" dur="1000" fill="hold"/>
                                        <p:tgtEl>
                                          <p:spTgt spid="2056"/>
                                        </p:tgtEl>
                                        <p:attrNameLst>
                                          <p:attrName>ppt_x</p:attrName>
                                        </p:attrNameLst>
                                      </p:cBhvr>
                                      <p:tavLst>
                                        <p:tav tm="0">
                                          <p:val>
                                            <p:strVal val="#ppt_x"/>
                                          </p:val>
                                        </p:tav>
                                        <p:tav tm="100000">
                                          <p:val>
                                            <p:strVal val="#ppt_x"/>
                                          </p:val>
                                        </p:tav>
                                      </p:tavLst>
                                    </p:anim>
                                    <p:anim calcmode="lin" valueType="num">
                                      <p:cBhvr>
                                        <p:cTn id="47"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057"/>
                                        </p:tgtEl>
                                        <p:attrNameLst>
                                          <p:attrName>style.visibility</p:attrName>
                                        </p:attrNameLst>
                                      </p:cBhvr>
                                      <p:to>
                                        <p:strVal val="visible"/>
                                      </p:to>
                                    </p:set>
                                    <p:anim calcmode="lin" valueType="num">
                                      <p:cBhvr additive="base">
                                        <p:cTn id="52" dur="500" fill="hold"/>
                                        <p:tgtEl>
                                          <p:spTgt spid="2057"/>
                                        </p:tgtEl>
                                        <p:attrNameLst>
                                          <p:attrName>ppt_x</p:attrName>
                                        </p:attrNameLst>
                                      </p:cBhvr>
                                      <p:tavLst>
                                        <p:tav tm="0">
                                          <p:val>
                                            <p:strVal val="#ppt_x"/>
                                          </p:val>
                                        </p:tav>
                                        <p:tav tm="100000">
                                          <p:val>
                                            <p:strVal val="#ppt_x"/>
                                          </p:val>
                                        </p:tav>
                                      </p:tavLst>
                                    </p:anim>
                                    <p:anim calcmode="lin" valueType="num">
                                      <p:cBhvr additive="base">
                                        <p:cTn id="53" dur="500" fill="hold"/>
                                        <p:tgtEl>
                                          <p:spTgt spid="2057"/>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1" presetClass="mediacall" presetSubtype="0" fill="hold" nodeType="afterEffect">
                                  <p:stCondLst>
                                    <p:cond delay="0"/>
                                  </p:stCondLst>
                                  <p:childTnLst>
                                    <p:cmd type="call" cmd="playFrom(0.0)">
                                      <p:cBhvr>
                                        <p:cTn id="56" dur="44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 mai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54" y="-76200"/>
            <a:ext cx="9234854" cy="7162800"/>
          </a:xfrm>
          <a:prstGeom prst="rect">
            <a:avLst/>
          </a:prstGeom>
        </p:spPr>
      </p:pic>
    </p:spTree>
    <p:extLst>
      <p:ext uri="{BB962C8B-B14F-4D97-AF65-F5344CB8AC3E}">
        <p14:creationId xmlns:p14="http://schemas.microsoft.com/office/powerpoint/2010/main" val="26369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 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4960" y="0"/>
            <a:ext cx="9458960" cy="6705600"/>
          </a:xfrm>
          <a:prstGeom prst="rect">
            <a:avLst/>
          </a:prstGeom>
        </p:spPr>
      </p:pic>
    </p:spTree>
    <p:extLst>
      <p:ext uri="{BB962C8B-B14F-4D97-AF65-F5344CB8AC3E}">
        <p14:creationId xmlns:p14="http://schemas.microsoft.com/office/powerpoint/2010/main" val="34781324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THU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6324600"/>
            <a:ext cx="406400" cy="406400"/>
          </a:xfrm>
          <a:prstGeom prst="rect">
            <a:avLst/>
          </a:prstGeom>
        </p:spPr>
      </p:pic>
    </p:spTree>
    <p:extLst>
      <p:ext uri="{BB962C8B-B14F-4D97-AF65-F5344CB8AC3E}">
        <p14:creationId xmlns:p14="http://schemas.microsoft.com/office/powerpoint/2010/main" val="40669384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862" y="-26377"/>
            <a:ext cx="9212239" cy="7086600"/>
          </a:xfrm>
          <a:prstGeom prst="rect">
            <a:avLst/>
          </a:prstGeom>
        </p:spPr>
      </p:pic>
    </p:spTree>
    <p:extLst>
      <p:ext uri="{BB962C8B-B14F-4D97-AF65-F5344CB8AC3E}">
        <p14:creationId xmlns:p14="http://schemas.microsoft.com/office/powerpoint/2010/main" val="34728858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úc Hát Đôi Bàn Tay - Bài Hát Ý Nghĩa Cho Bé Mùa Dịch 20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4447" y="0"/>
            <a:ext cx="9889067" cy="7139353"/>
          </a:xfrm>
          <a:prstGeom prst="rect">
            <a:avLst/>
          </a:prstGeom>
        </p:spPr>
      </p:pic>
    </p:spTree>
    <p:extLst>
      <p:ext uri="{BB962C8B-B14F-4D97-AF65-F5344CB8AC3E}">
        <p14:creationId xmlns:p14="http://schemas.microsoft.com/office/powerpoint/2010/main" val="247155209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585"/>
            <a:ext cx="9144000" cy="6858000"/>
          </a:xfrm>
          <a:prstGeom prst="rect">
            <a:avLst/>
          </a:prstGeom>
        </p:spPr>
      </p:pic>
      <p:sp>
        <p:nvSpPr>
          <p:cNvPr id="8" name="TextBox 7"/>
          <p:cNvSpPr txBox="1"/>
          <p:nvPr/>
        </p:nvSpPr>
        <p:spPr>
          <a:xfrm>
            <a:off x="1765788" y="1600200"/>
            <a:ext cx="5600700" cy="2123658"/>
          </a:xfrm>
          <a:prstGeom prst="rect">
            <a:avLst/>
          </a:prstGeom>
          <a:noFill/>
        </p:spPr>
        <p:txBody>
          <a:bodyPr wrap="square" rtlCol="0">
            <a:spAutoFit/>
          </a:bodyPr>
          <a:lstStyle/>
          <a:p>
            <a:pPr algn="ctr" fontAlgn="base">
              <a:lnSpc>
                <a:spcPct val="150000"/>
              </a:lnSpc>
              <a:spcBef>
                <a:spcPct val="0"/>
              </a:spcBef>
              <a:spcAft>
                <a:spcPct val="0"/>
              </a:spcAft>
            </a:pPr>
            <a:r>
              <a:rPr lang="en-US" sz="4400" b="1" dirty="0" err="1" smtClean="0">
                <a:ln w="12700">
                  <a:solidFill>
                    <a:srgbClr val="FF0000"/>
                  </a:solidFill>
                  <a:prstDash val="solid"/>
                </a:ln>
                <a:solidFill>
                  <a:srgbClr val="FF0000"/>
                </a:solidFill>
                <a:effectLst>
                  <a:outerShdw dist="38100" dir="2640000" algn="bl" rotWithShape="0">
                    <a:srgbClr val="5B9BD5"/>
                  </a:outerShdw>
                </a:effectLst>
                <a:latin typeface="Arial" panose="020B0604020202020204" pitchFamily="34" charset="0"/>
                <a:cs typeface="Arial" panose="020B0604020202020204" pitchFamily="34" charset="0"/>
              </a:rPr>
              <a:t>Lời</a:t>
            </a:r>
            <a:r>
              <a:rPr lang="en-US" sz="4400" b="1" dirty="0" smtClean="0">
                <a:ln w="12700">
                  <a:solidFill>
                    <a:srgbClr val="FF0000"/>
                  </a:solidFill>
                  <a:prstDash val="solid"/>
                </a:ln>
                <a:solidFill>
                  <a:srgbClr val="FF0000"/>
                </a:solidFill>
                <a:effectLst>
                  <a:outerShdw dist="38100" dir="2640000" algn="bl" rotWithShape="0">
                    <a:srgbClr val="5B9BD5"/>
                  </a:outerShdw>
                </a:effectLst>
                <a:latin typeface="Arial" panose="020B0604020202020204" pitchFamily="34" charset="0"/>
                <a:cs typeface="Arial" panose="020B0604020202020204" pitchFamily="34" charset="0"/>
              </a:rPr>
              <a:t> </a:t>
            </a:r>
            <a:r>
              <a:rPr lang="en-US" sz="4400" b="1" dirty="0" err="1" smtClean="0">
                <a:ln w="12700">
                  <a:solidFill>
                    <a:srgbClr val="FF0000"/>
                  </a:solidFill>
                  <a:prstDash val="solid"/>
                </a:ln>
                <a:solidFill>
                  <a:srgbClr val="FF0000"/>
                </a:solidFill>
                <a:effectLst>
                  <a:outerShdw dist="38100" dir="2640000" algn="bl" rotWithShape="0">
                    <a:srgbClr val="5B9BD5"/>
                  </a:outerShdw>
                </a:effectLst>
                <a:latin typeface="Arial" panose="020B0604020202020204" pitchFamily="34" charset="0"/>
                <a:cs typeface="Arial" panose="020B0604020202020204" pitchFamily="34" charset="0"/>
              </a:rPr>
              <a:t>kết</a:t>
            </a:r>
            <a:endParaRPr lang="en-US" sz="4400" b="1" dirty="0" smtClean="0">
              <a:ln w="12700">
                <a:solidFill>
                  <a:srgbClr val="FF0000"/>
                </a:solidFill>
                <a:prstDash val="solid"/>
              </a:ln>
              <a:solidFill>
                <a:srgbClr val="FF0000"/>
              </a:solidFill>
              <a:effectLst>
                <a:outerShdw dist="38100" dir="2640000" algn="bl" rotWithShape="0">
                  <a:srgbClr val="5B9BD5"/>
                </a:outerShdw>
              </a:effectLst>
              <a:latin typeface="Arial" panose="020B0604020202020204" pitchFamily="34" charset="0"/>
              <a:cs typeface="Arial" panose="020B0604020202020204" pitchFamily="34" charset="0"/>
            </a:endParaRPr>
          </a:p>
          <a:p>
            <a:pPr algn="ctr" fontAlgn="base">
              <a:lnSpc>
                <a:spcPct val="150000"/>
              </a:lnSpc>
              <a:spcBef>
                <a:spcPct val="0"/>
              </a:spcBef>
              <a:spcAft>
                <a:spcPct val="0"/>
              </a:spcAft>
            </a:pPr>
            <a:r>
              <a:rPr lang="en-US" sz="4400" b="1" dirty="0" err="1" smtClean="0">
                <a:ln w="12700">
                  <a:solidFill>
                    <a:srgbClr val="FF0000"/>
                  </a:solidFill>
                  <a:prstDash val="solid"/>
                </a:ln>
                <a:solidFill>
                  <a:srgbClr val="FF0000"/>
                </a:solidFill>
                <a:effectLst>
                  <a:outerShdw dist="38100" dir="2640000" algn="bl" rotWithShape="0">
                    <a:srgbClr val="5B9BD5"/>
                  </a:outerShdw>
                </a:effectLst>
                <a:latin typeface="Arial" panose="020B0604020202020204" pitchFamily="34" charset="0"/>
                <a:cs typeface="Arial" panose="020B0604020202020204" pitchFamily="34" charset="0"/>
              </a:rPr>
              <a:t>Chào</a:t>
            </a:r>
            <a:r>
              <a:rPr lang="en-US" sz="4400" b="1" dirty="0" smtClean="0">
                <a:ln w="12700">
                  <a:solidFill>
                    <a:srgbClr val="FF0000"/>
                  </a:solidFill>
                  <a:prstDash val="solid"/>
                </a:ln>
                <a:solidFill>
                  <a:srgbClr val="FF0000"/>
                </a:solidFill>
                <a:effectLst>
                  <a:outerShdw dist="38100" dir="2640000" algn="bl" rotWithShape="0">
                    <a:srgbClr val="5B9BD5"/>
                  </a:outerShdw>
                </a:effectLst>
                <a:latin typeface="Arial" panose="020B0604020202020204" pitchFamily="34" charset="0"/>
                <a:cs typeface="Arial" panose="020B0604020202020204" pitchFamily="34" charset="0"/>
              </a:rPr>
              <a:t> </a:t>
            </a:r>
            <a:r>
              <a:rPr lang="en-US" sz="4400" b="1" dirty="0" err="1" smtClean="0">
                <a:ln w="12700">
                  <a:solidFill>
                    <a:srgbClr val="FF0000"/>
                  </a:solidFill>
                  <a:prstDash val="solid"/>
                </a:ln>
                <a:solidFill>
                  <a:srgbClr val="FF0000"/>
                </a:solidFill>
                <a:effectLst>
                  <a:outerShdw dist="38100" dir="2640000" algn="bl" rotWithShape="0">
                    <a:srgbClr val="5B9BD5"/>
                  </a:outerShdw>
                </a:effectLst>
                <a:latin typeface="Arial" panose="020B0604020202020204" pitchFamily="34" charset="0"/>
                <a:cs typeface="Arial" panose="020B0604020202020204" pitchFamily="34" charset="0"/>
              </a:rPr>
              <a:t>tạm</a:t>
            </a:r>
            <a:r>
              <a:rPr lang="en-US" sz="4400" b="1" dirty="0" smtClean="0">
                <a:ln w="12700">
                  <a:solidFill>
                    <a:srgbClr val="FF0000"/>
                  </a:solidFill>
                  <a:prstDash val="solid"/>
                </a:ln>
                <a:solidFill>
                  <a:srgbClr val="FF0000"/>
                </a:solidFill>
                <a:effectLst>
                  <a:outerShdw dist="38100" dir="2640000" algn="bl" rotWithShape="0">
                    <a:srgbClr val="5B9BD5"/>
                  </a:outerShdw>
                </a:effectLst>
                <a:latin typeface="Arial" panose="020B0604020202020204" pitchFamily="34" charset="0"/>
                <a:cs typeface="Arial" panose="020B0604020202020204" pitchFamily="34" charset="0"/>
              </a:rPr>
              <a:t> </a:t>
            </a:r>
            <a:r>
              <a:rPr lang="en-US" sz="4400" b="1" dirty="0" err="1" smtClean="0">
                <a:ln w="12700">
                  <a:solidFill>
                    <a:srgbClr val="FF0000"/>
                  </a:solidFill>
                  <a:prstDash val="solid"/>
                </a:ln>
                <a:solidFill>
                  <a:srgbClr val="FF0000"/>
                </a:solidFill>
                <a:effectLst>
                  <a:outerShdw dist="38100" dir="2640000" algn="bl" rotWithShape="0">
                    <a:srgbClr val="5B9BD5"/>
                  </a:outerShdw>
                </a:effectLst>
                <a:latin typeface="Arial" panose="020B0604020202020204" pitchFamily="34" charset="0"/>
                <a:cs typeface="Arial" panose="020B0604020202020204" pitchFamily="34" charset="0"/>
              </a:rPr>
              <a:t>biệt</a:t>
            </a:r>
            <a:endParaRPr lang="en-US" sz="4400" b="1" dirty="0">
              <a:ln w="12700">
                <a:solidFill>
                  <a:srgbClr val="FF0000"/>
                </a:solidFill>
                <a:prstDash val="solid"/>
              </a:ln>
              <a:solidFill>
                <a:srgbClr val="FF0000"/>
              </a:solidFill>
              <a:effectLst>
                <a:outerShdw dist="38100" dir="2640000" algn="bl" rotWithShape="0">
                  <a:srgbClr val="5B9BD5"/>
                </a:outerShdw>
              </a:effectLst>
              <a:latin typeface="Arial" panose="020B0604020202020204" pitchFamily="34" charset="0"/>
              <a:cs typeface="Arial" panose="020B0604020202020204" pitchFamily="34" charset="0"/>
            </a:endParaRPr>
          </a:p>
        </p:txBody>
      </p:sp>
      <p:pic>
        <p:nvPicPr>
          <p:cNvPr id="3" name="Slide cuối.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86303" y="5257800"/>
            <a:ext cx="406400" cy="406400"/>
          </a:xfrm>
          <a:prstGeom prst="rect">
            <a:avLst/>
          </a:prstGeom>
        </p:spPr>
      </p:pic>
    </p:spTree>
    <p:extLst>
      <p:ext uri="{BB962C8B-B14F-4D97-AF65-F5344CB8AC3E}">
        <p14:creationId xmlns:p14="http://schemas.microsoft.com/office/powerpoint/2010/main" val="40272504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31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TotalTime>
  <Words>72</Words>
  <Application>Microsoft Office PowerPoint</Application>
  <PresentationFormat>On-screen Show (4:3)</PresentationFormat>
  <Paragraphs>10</Paragraphs>
  <Slides>7</Slides>
  <Notes>4</Notes>
  <HiddenSlides>0</HiddenSlides>
  <MMClips>7</MMClips>
  <ScaleCrop>false</ScaleCrop>
  <HeadingPairs>
    <vt:vector size="4" baseType="variant">
      <vt:variant>
        <vt:lpstr>Theme</vt:lpstr>
      </vt:variant>
      <vt:variant>
        <vt:i4>3</vt:i4>
      </vt:variant>
      <vt:variant>
        <vt:lpstr>Slide Titles</vt:lpstr>
      </vt:variant>
      <vt:variant>
        <vt:i4>7</vt:i4>
      </vt:variant>
    </vt:vector>
  </HeadingPairs>
  <TitlesOfParts>
    <vt:vector size="10" baseType="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cp:revision>
  <dcterms:created xsi:type="dcterms:W3CDTF">2021-10-02T01:17:54Z</dcterms:created>
  <dcterms:modified xsi:type="dcterms:W3CDTF">2021-10-02T14:10:48Z</dcterms:modified>
</cp:coreProperties>
</file>