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58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17403-97A3-4D45-83D4-B09A14B9A9DB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2A6A2-6B54-49D2-B989-B9E1CDF22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2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3AC2-4FF3-463E-8886-A6A0A3ACDF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5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9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5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6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5500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0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3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0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5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1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5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EB66-072D-48BB-B160-37FA200642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BE37D-458F-4E17-8372-55E66B41D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PHUONG_OT\Downloads\background-cho-ngay-tet_1059549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854"/>
            <a:ext cx="9144000" cy="6844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7473" y="2057400"/>
            <a:ext cx="778995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HOẠT ĐỘNG TẠO </a:t>
            </a:r>
            <a:r>
              <a:rPr lang="en-US" sz="6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HÌNH</a:t>
            </a:r>
            <a:endParaRPr lang="en-US" sz="6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800" b="1" i="1" u="sng" dirty="0" err="1">
                <a:ln/>
                <a:solidFill>
                  <a:srgbClr val="FFFF00"/>
                </a:solidFill>
              </a:rPr>
              <a:t>Đề</a:t>
            </a:r>
            <a:r>
              <a:rPr lang="en-US" sz="4800" b="1" i="1" u="sng" dirty="0">
                <a:ln/>
                <a:solidFill>
                  <a:srgbClr val="FFFF00"/>
                </a:solidFill>
              </a:rPr>
              <a:t> </a:t>
            </a:r>
            <a:r>
              <a:rPr lang="en-US" sz="4800" b="1" i="1" u="sng" dirty="0" err="1">
                <a:ln/>
                <a:solidFill>
                  <a:srgbClr val="FFFF00"/>
                </a:solidFill>
              </a:rPr>
              <a:t>Tài</a:t>
            </a:r>
            <a:r>
              <a:rPr lang="en-US" sz="4800" b="1" dirty="0">
                <a:ln/>
                <a:solidFill>
                  <a:srgbClr val="FFFF00"/>
                </a:solidFill>
              </a:rPr>
              <a:t>: </a:t>
            </a:r>
            <a:r>
              <a:rPr lang="en-US" sz="4800" b="1" dirty="0" err="1">
                <a:ln/>
                <a:solidFill>
                  <a:srgbClr val="FFFF00"/>
                </a:solidFill>
              </a:rPr>
              <a:t>Làm</a:t>
            </a:r>
            <a:r>
              <a:rPr lang="en-US" sz="4800" b="1" dirty="0">
                <a:ln/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</a:rPr>
              <a:t>tranh</a:t>
            </a:r>
            <a:r>
              <a:rPr lang="en-US" sz="4800" b="1" dirty="0">
                <a:ln/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</a:rPr>
              <a:t>hoa</a:t>
            </a:r>
            <a:r>
              <a:rPr lang="en-US" sz="4800" b="1" dirty="0">
                <a:ln/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</a:rPr>
              <a:t>ép</a:t>
            </a:r>
            <a:endParaRPr lang="en-US" sz="4800" b="1" dirty="0">
              <a:ln/>
              <a:solidFill>
                <a:srgbClr val="FFFF00"/>
              </a:solidFill>
            </a:endParaRPr>
          </a:p>
          <a:p>
            <a:pPr algn="ctr"/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i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i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4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Lan</a:t>
            </a:r>
          </a:p>
        </p:txBody>
      </p:sp>
      <p:sp>
        <p:nvSpPr>
          <p:cNvPr id="7" name="Rectangle 6"/>
          <p:cNvSpPr/>
          <p:nvPr/>
        </p:nvSpPr>
        <p:spPr>
          <a:xfrm>
            <a:off x="687733" y="398565"/>
            <a:ext cx="7768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 GIÁO DUC VÀ ĐÀO TẠO QUẬN LONG BIÊN</a:t>
            </a:r>
          </a:p>
          <a:p>
            <a:pPr algn="ctr"/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SG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MẦM NON THẠCH CẦU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294" y="6334779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Năm học 2019-2020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ối Âm thanh2001062152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262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lan ham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tTetTetTetDenRoi-VuHaiPhong_hfxb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 descr="C:\Users\PHUONG_OT\Downloads\pngtree-traditional-chinese-style-spring-festival-2019-new-year-background-styleclassicalfestiverednew-yearchinese-image_721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etTetTetTetDenRoi-VuHaiPhong_hfx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381000"/>
            <a:ext cx="609600" cy="609600"/>
          </a:xfrm>
          <a:prstGeom prst="rect">
            <a:avLst/>
          </a:prstGeom>
        </p:spPr>
      </p:pic>
      <p:pic>
        <p:nvPicPr>
          <p:cNvPr id="6" name="MuaXuanOi-MayTrang_6up 00_00_21-00_03_0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  <p:pic>
        <p:nvPicPr>
          <p:cNvPr id="7" name="ChucTet-KhoiMy_4gtbk 00_00_16-00_03_2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3144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7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5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1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" y="-2268211"/>
            <a:ext cx="9153595" cy="9153595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903521" y="220353"/>
            <a:ext cx="504428" cy="48190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795762" y="269744"/>
            <a:ext cx="500592" cy="478243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8605253" y="301009"/>
            <a:ext cx="385738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8677342" y="1218095"/>
            <a:ext cx="385738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309454" y="808472"/>
            <a:ext cx="385738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944555" y="1100696"/>
            <a:ext cx="705736" cy="67422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234101" y="1773359"/>
            <a:ext cx="385738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88" y="-269099"/>
            <a:ext cx="4380067" cy="2177374"/>
          </a:xfrm>
          <a:prstGeom prst="rect">
            <a:avLst/>
          </a:prstGeom>
          <a:noFill/>
        </p:spPr>
      </p:pic>
      <p:grpSp>
        <p:nvGrpSpPr>
          <p:cNvPr id="297" name="组合 296"/>
          <p:cNvGrpSpPr/>
          <p:nvPr/>
        </p:nvGrpSpPr>
        <p:grpSpPr>
          <a:xfrm>
            <a:off x="5533501" y="3887848"/>
            <a:ext cx="1507958" cy="1018415"/>
            <a:chOff x="6109849" y="4064752"/>
            <a:chExt cx="1507958" cy="1018415"/>
          </a:xfrm>
        </p:grpSpPr>
        <p:sp>
          <p:nvSpPr>
            <p:cNvPr id="298" name="云形 297"/>
            <p:cNvSpPr/>
            <p:nvPr/>
          </p:nvSpPr>
          <p:spPr>
            <a:xfrm>
              <a:off x="6109849" y="4064752"/>
              <a:ext cx="1507958" cy="1018415"/>
            </a:xfrm>
            <a:prstGeom prst="cloud">
              <a:avLst/>
            </a:prstGeom>
            <a:solidFill>
              <a:srgbClr val="FFFFFF"/>
            </a:solidFill>
            <a:ln w="12700" cap="flat" cmpd="sng" algn="ctr">
              <a:solidFill>
                <a:srgbClr val="569A0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5" name="文本框 4"/>
            <p:cNvSpPr txBox="1"/>
            <p:nvPr/>
          </p:nvSpPr>
          <p:spPr>
            <a:xfrm rot="20892243">
              <a:off x="6771463" y="4377256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zh-CN" sz="1600" b="1" dirty="0">
                <a:solidFill>
                  <a:srgbClr val="569A0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0" name="组合 319"/>
          <p:cNvGrpSpPr/>
          <p:nvPr/>
        </p:nvGrpSpPr>
        <p:grpSpPr>
          <a:xfrm rot="20591276" flipH="1">
            <a:off x="66456" y="291181"/>
            <a:ext cx="598735" cy="572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1775586" y="186966"/>
            <a:ext cx="385738" cy="368517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3" y="3443939"/>
            <a:ext cx="5006260" cy="2863580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28168" y="1295832"/>
            <a:ext cx="609600" cy="6096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139037" y="964598"/>
            <a:ext cx="548605" cy="524113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948264" y="1191107"/>
            <a:ext cx="1612263" cy="1589821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</a:t>
            </a:r>
            <a:endParaRPr lang="zh-CN" altLang="en-US" dirty="0"/>
          </a:p>
        </p:txBody>
      </p:sp>
      <p:sp>
        <p:nvSpPr>
          <p:cNvPr id="346" name="椭圆 345"/>
          <p:cNvSpPr/>
          <p:nvPr/>
        </p:nvSpPr>
        <p:spPr>
          <a:xfrm>
            <a:off x="7496274" y="1758243"/>
            <a:ext cx="519666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</a:t>
            </a:r>
            <a:endParaRPr lang="zh-CN" altLang="en-US" dirty="0"/>
          </a:p>
        </p:txBody>
      </p:sp>
      <p:sp>
        <p:nvSpPr>
          <p:cNvPr id="349" name="椭圆 348"/>
          <p:cNvSpPr/>
          <p:nvPr/>
        </p:nvSpPr>
        <p:spPr>
          <a:xfrm>
            <a:off x="307918" y="1929054"/>
            <a:ext cx="519666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81479" y="2529142"/>
            <a:ext cx="5763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7584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5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3" grpId="0" animBg="1"/>
      <p:bldP spid="346" grpId="0" animBg="1"/>
      <p:bldP spid="3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2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5" y="1"/>
            <a:ext cx="9304015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8" y="0"/>
            <a:ext cx="915352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22" y="4358477"/>
            <a:ext cx="1673107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551719" y="4927599"/>
            <a:ext cx="437450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9221992" y="5663638"/>
            <a:ext cx="349782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6" y="991464"/>
            <a:ext cx="1115579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2" y="731606"/>
            <a:ext cx="1498298" cy="62391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1732" y="1905000"/>
            <a:ext cx="591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 smtClean="0">
                <a:solidFill>
                  <a:srgbClr val="FFFF00"/>
                </a:solidFill>
              </a:rPr>
              <a:t>KẾT THÚC</a:t>
            </a:r>
            <a:r>
              <a:rPr lang="en-US" sz="3200" dirty="0" smtClean="0"/>
              <a:t>: 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HÁT HOA LÁ MÙA XUÂN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3" name="hoa la mua xuan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73707" y="5132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6523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6523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56</Words>
  <Application>Microsoft Office PowerPoint</Application>
  <PresentationFormat>On-screen Show (4:3)</PresentationFormat>
  <Paragraphs>16</Paragraphs>
  <Slides>5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PHUONG_OT</dc:creator>
  <cp:lastModifiedBy>PHUONG_OT</cp:lastModifiedBy>
  <cp:revision>6</cp:revision>
  <dcterms:created xsi:type="dcterms:W3CDTF">2020-01-07T15:44:30Z</dcterms:created>
  <dcterms:modified xsi:type="dcterms:W3CDTF">2020-01-07T23:35:35Z</dcterms:modified>
</cp:coreProperties>
</file>