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EB1BF-38C8-4CA2-A4C0-E4487F81F965}" type="datetimeFigureOut">
              <a:rPr lang="en-US" smtClean="0"/>
              <a:pPr/>
              <a:t>29/5/2022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DJ%20&#8211;%20Hai%20Con%20Th&#7857;n%20L&#7857;n%20Con%20(Remix).mp3" TargetMode="External"/><Relationship Id="rId1" Type="http://schemas.microsoft.com/office/2007/relationships/media" Target="file:///C:\Users\Admin\Downloads\BGDT%20Th&#225;ng%204%20-%20&#272;&#7863;ng%20Nga\nhac\DJ%20&#8211;%20Hai%20Con%20Th&#7857;n%20L&#7857;n%20Con%20(Remix)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B&#233;%20B&#224;o%20Ng&#432;%20&#8211;%20R&#7917;a%20M&#7863;t%20Nh&#432;%20M&#232;o.mp3" TargetMode="External"/><Relationship Id="rId1" Type="http://schemas.microsoft.com/office/2007/relationships/media" Target="file:///C:\Users\Admin\Downloads\BGDT%20Th&#225;ng%204%20-%20&#272;&#7863;ng%20Nga\nhac\B&#233;%20B&#224;o%20Ng&#432;%20&#8211;%20R&#7917;a%20M&#7863;t%20Nh&#432;%20M&#232;o.mp3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V.A%20&#8211;%20&#272;&#224;n%20G&#224;%20Trong%20S&#226;n.mp3" TargetMode="External"/><Relationship Id="rId1" Type="http://schemas.microsoft.com/office/2007/relationships/media" Target="file:///C:\Users\Admin\Downloads\BGDT%20Th&#225;ng%204%20-%20&#272;&#7863;ng%20Nga\nhac\V.A%20&#8211;%20&#272;&#224;n%20G&#224;%20Trong%20S&#226;n.mp3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V.A%20&#8211;%20C&#249;ng%20M&#250;a%20H&#225;t%20M&#7915;ng%20Xu&#226;n%20(Beat%20Cut).mp3" TargetMode="External"/><Relationship Id="rId1" Type="http://schemas.microsoft.com/office/2007/relationships/media" Target="file:///C:\Users\Admin\Downloads\BGDT%20Th&#225;ng%204%20-%20&#272;&#7863;ng%20Nga\nhac\V.A%20&#8211;%20C&#249;ng%20M&#250;a%20H&#225;t%20M&#7915;ng%20Xu&#226;n%20(Beat%20Cut)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Admin\Downloads\BGDT%20Th&#225;ng%204%20-%20&#272;&#7863;ng%20Nga\nhac\V.A%20&#8211;%20Ng&#224;y%20T&#7871;t%20Qu&#234;%20Em%20Beat.mp3" TargetMode="External"/><Relationship Id="rId1" Type="http://schemas.microsoft.com/office/2007/relationships/media" Target="file:///C:\Users\Admin\Downloads\BGDT%20Th&#225;ng%204%20-%20&#272;&#7863;ng%20Nga\nhac\V.A%20&#8211;%20Ng&#224;y%20T&#7871;t%20Qu&#234;%20Em%20Beat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100+ Hình nền Powerpoint đẹp và chất lượng nhấ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52600" y="2064017"/>
            <a:ext cx="5943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THẨM MỸ</a:t>
            </a: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DH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: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2021-2022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76399" y="152400"/>
            <a:ext cx="7467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PHÒNG GIÁO DỤC VÀ ĐÀO TẠO QUÂN LONG BIÊN</a:t>
            </a:r>
            <a:br>
              <a:rPr lang="en-US" sz="24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TRƯỜNG MẦM NON THẠCH CẦU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98" y="1006476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550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DJ – Hai Con Thằn Lằn Con (Remix)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886200" y="22098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7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Bé Bào Ngư – Rửa Mặt Như Mèo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733800" y="2362200"/>
            <a:ext cx="2414588" cy="241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V.A – Đàn Gà Trong Sân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657600" y="25146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9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vi-VN" b="1" dirty="0">
                <a:latin typeface="+mj-lt"/>
              </a:rPr>
              <a:t>1.Kiến thức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Trẻ thuộc bài hát, nhớ tên bài hát, tên tác giả, hiểu nội dung bài hát.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một số đặc điểm của mùa xuân - mùa bắt đầu 1 năm mới.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2.Kỹ năng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-</a:t>
            </a:r>
            <a:r>
              <a:rPr lang="vi-VN" dirty="0">
                <a:latin typeface="+mj-lt"/>
              </a:rPr>
              <a:t> Trẻ hát đúng lời, đúng giai điệu bài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chú ý lắng nghe cô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biết cách chơi trò chơi </a:t>
            </a:r>
            <a:r>
              <a:rPr lang="en-US" dirty="0">
                <a:latin typeface="+mj-lt"/>
              </a:rPr>
              <a:t>“</a:t>
            </a:r>
            <a:r>
              <a:rPr lang="en-US" dirty="0" err="1">
                <a:latin typeface="+mj-lt"/>
              </a:rPr>
              <a:t>Nhảy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theo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nhạc</a:t>
            </a:r>
            <a:r>
              <a:rPr lang="nl-NL" dirty="0">
                <a:latin typeface="+mj-lt"/>
              </a:rPr>
              <a:t>”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3.Thái độ: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thể hiện niềm vui khi tết đến, xuân về.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Giáo dục trẻ biết yêu thiên nhiên, ăn mặc phù hợp với thời tiết.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Nhạc các bài hát “Cùng múa hát mừng xuân”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 số đoạn nhạc của các bài hát trong chủ điểm Tết và mùa 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589605"/>
            <a:ext cx="7848600" cy="4277795"/>
          </a:xfrm>
        </p:spPr>
      </p:pic>
      <p:sp>
        <p:nvSpPr>
          <p:cNvPr id="5" name="TextBox 4"/>
          <p:cNvSpPr txBox="1"/>
          <p:nvPr/>
        </p:nvSpPr>
        <p:spPr>
          <a:xfrm>
            <a:off x="2286000" y="6096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304800"/>
            <a:ext cx="4114800" cy="5410200"/>
          </a:xfr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9600" y="304800"/>
            <a:ext cx="4429125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096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60198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Cùng Múa Hát Mừng Xuân (Beat Cut).mp3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" y="38862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7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Ngày Tết Quê Em Bea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" y="5105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371</Words>
  <Application>Microsoft Office PowerPoint</Application>
  <PresentationFormat>On-screen Show (4:3)</PresentationFormat>
  <Paragraphs>43</Paragraphs>
  <Slides>12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Mục đích – yêu cầu</vt:lpstr>
      <vt:lpstr>Chuẩn bị</vt:lpstr>
      <vt:lpstr>Cô cùng trẻ trò chuyện về một số đặc điểm nổi bật của mùa xuân.</vt:lpstr>
      <vt:lpstr>PowerPoint Presentation</vt:lpstr>
      <vt:lpstr>Dạy hát : Cùng múa hát mừng xuân</vt:lpstr>
      <vt:lpstr>Đàm thoại</vt:lpstr>
      <vt:lpstr>Nghe hát : Ngày tết quê em</vt:lpstr>
      <vt:lpstr>Trò chơi : Nhảy theo nhạc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Admin</cp:lastModifiedBy>
  <cp:revision>10</cp:revision>
  <dcterms:created xsi:type="dcterms:W3CDTF">2019-03-04T02:21:42Z</dcterms:created>
  <dcterms:modified xsi:type="dcterms:W3CDTF">2022-05-29T07:33:36Z</dcterms:modified>
</cp:coreProperties>
</file>