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4" r:id="rId6"/>
    <p:sldId id="258" r:id="rId7"/>
    <p:sldId id="265" r:id="rId8"/>
    <p:sldId id="266" r:id="rId9"/>
    <p:sldId id="267" r:id="rId10"/>
    <p:sldId id="268" r:id="rId11"/>
    <p:sldId id="269" r:id="rId12"/>
    <p:sldId id="270" r:id="rId13"/>
    <p:sldId id="260" r:id="rId14"/>
    <p:sldId id="272" r:id="rId15"/>
    <p:sldId id="273" r:id="rId16"/>
    <p:sldId id="261" r:id="rId17"/>
    <p:sldId id="276" r:id="rId18"/>
    <p:sldId id="275" r:id="rId19"/>
    <p:sldId id="277" r:id="rId20"/>
    <p:sldId id="278" r:id="rId21"/>
    <p:sldId id="279" r:id="rId22"/>
    <p:sldId id="280" r:id="rId23"/>
    <p:sldId id="281" r:id="rId24"/>
    <p:sldId id="282" r:id="rId25"/>
    <p:sldId id="257" r:id="rId26"/>
    <p:sldId id="259" r:id="rId27"/>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E95E8-5945-4D7B-A40E-B8CFFB5909A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DB31767E-9F2F-4332-BF99-BB101F1239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95434C4E-ABC0-4FB2-AA2F-3670795354F1}"/>
              </a:ext>
            </a:extLst>
          </p:cNvPr>
          <p:cNvSpPr>
            <a:spLocks noGrp="1"/>
          </p:cNvSpPr>
          <p:nvPr>
            <p:ph type="dt" sz="half" idx="10"/>
          </p:nvPr>
        </p:nvSpPr>
        <p:spPr/>
        <p:txBody>
          <a:bodyPr/>
          <a:lstStyle/>
          <a:p>
            <a:fld id="{6C133C35-5ADF-4031-BD5C-BFDC7470D9F4}" type="datetimeFigureOut">
              <a:rPr lang="vi-VN" smtClean="0"/>
              <a:t>12/02/2022</a:t>
            </a:fld>
            <a:endParaRPr lang="vi-VN"/>
          </a:p>
        </p:txBody>
      </p:sp>
      <p:sp>
        <p:nvSpPr>
          <p:cNvPr id="5" name="Footer Placeholder 4">
            <a:extLst>
              <a:ext uri="{FF2B5EF4-FFF2-40B4-BE49-F238E27FC236}">
                <a16:creationId xmlns:a16="http://schemas.microsoft.com/office/drawing/2014/main" id="{69E9A0F9-A198-4079-8DA9-E0E3BA3FA9E2}"/>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EB04A9F-C8B6-47A6-9D19-6A13B5F18260}"/>
              </a:ext>
            </a:extLst>
          </p:cNvPr>
          <p:cNvSpPr>
            <a:spLocks noGrp="1"/>
          </p:cNvSpPr>
          <p:nvPr>
            <p:ph type="sldNum" sz="quarter" idx="12"/>
          </p:nvPr>
        </p:nvSpPr>
        <p:spPr/>
        <p:txBody>
          <a:bodyPr/>
          <a:lstStyle/>
          <a:p>
            <a:fld id="{70B9D9B0-12B0-4700-86EF-23D9ADD0A2D9}" type="slidenum">
              <a:rPr lang="vi-VN" smtClean="0"/>
              <a:t>‹#›</a:t>
            </a:fld>
            <a:endParaRPr lang="vi-VN"/>
          </a:p>
        </p:txBody>
      </p:sp>
    </p:spTree>
    <p:extLst>
      <p:ext uri="{BB962C8B-B14F-4D97-AF65-F5344CB8AC3E}">
        <p14:creationId xmlns:p14="http://schemas.microsoft.com/office/powerpoint/2010/main" val="3378835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ACF49-A776-4459-8104-4779807A2334}"/>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5C14A2C2-9C50-4E00-AB37-12A6262C14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D782D5E-A08B-41F4-B313-1058F0A88CE4}"/>
              </a:ext>
            </a:extLst>
          </p:cNvPr>
          <p:cNvSpPr>
            <a:spLocks noGrp="1"/>
          </p:cNvSpPr>
          <p:nvPr>
            <p:ph type="dt" sz="half" idx="10"/>
          </p:nvPr>
        </p:nvSpPr>
        <p:spPr/>
        <p:txBody>
          <a:bodyPr/>
          <a:lstStyle/>
          <a:p>
            <a:fld id="{6C133C35-5ADF-4031-BD5C-BFDC7470D9F4}" type="datetimeFigureOut">
              <a:rPr lang="vi-VN" smtClean="0"/>
              <a:t>12/02/2022</a:t>
            </a:fld>
            <a:endParaRPr lang="vi-VN"/>
          </a:p>
        </p:txBody>
      </p:sp>
      <p:sp>
        <p:nvSpPr>
          <p:cNvPr id="5" name="Footer Placeholder 4">
            <a:extLst>
              <a:ext uri="{FF2B5EF4-FFF2-40B4-BE49-F238E27FC236}">
                <a16:creationId xmlns:a16="http://schemas.microsoft.com/office/drawing/2014/main" id="{5D47F3F0-8513-4645-80FC-F1629ADD872E}"/>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CE1B030A-4319-403E-A13B-754EAEE87FB8}"/>
              </a:ext>
            </a:extLst>
          </p:cNvPr>
          <p:cNvSpPr>
            <a:spLocks noGrp="1"/>
          </p:cNvSpPr>
          <p:nvPr>
            <p:ph type="sldNum" sz="quarter" idx="12"/>
          </p:nvPr>
        </p:nvSpPr>
        <p:spPr/>
        <p:txBody>
          <a:bodyPr/>
          <a:lstStyle/>
          <a:p>
            <a:fld id="{70B9D9B0-12B0-4700-86EF-23D9ADD0A2D9}" type="slidenum">
              <a:rPr lang="vi-VN" smtClean="0"/>
              <a:t>‹#›</a:t>
            </a:fld>
            <a:endParaRPr lang="vi-VN"/>
          </a:p>
        </p:txBody>
      </p:sp>
    </p:spTree>
    <p:extLst>
      <p:ext uri="{BB962C8B-B14F-4D97-AF65-F5344CB8AC3E}">
        <p14:creationId xmlns:p14="http://schemas.microsoft.com/office/powerpoint/2010/main" val="1242974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634204-BFBA-493B-A888-CE235AFAFD3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F07B93DB-8DEB-423E-8EEC-C197DE05EA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9FEC300E-CD57-4D53-BDEF-30B79B9EB228}"/>
              </a:ext>
            </a:extLst>
          </p:cNvPr>
          <p:cNvSpPr>
            <a:spLocks noGrp="1"/>
          </p:cNvSpPr>
          <p:nvPr>
            <p:ph type="dt" sz="half" idx="10"/>
          </p:nvPr>
        </p:nvSpPr>
        <p:spPr/>
        <p:txBody>
          <a:bodyPr/>
          <a:lstStyle/>
          <a:p>
            <a:fld id="{6C133C35-5ADF-4031-BD5C-BFDC7470D9F4}" type="datetimeFigureOut">
              <a:rPr lang="vi-VN" smtClean="0"/>
              <a:t>12/02/2022</a:t>
            </a:fld>
            <a:endParaRPr lang="vi-VN"/>
          </a:p>
        </p:txBody>
      </p:sp>
      <p:sp>
        <p:nvSpPr>
          <p:cNvPr id="5" name="Footer Placeholder 4">
            <a:extLst>
              <a:ext uri="{FF2B5EF4-FFF2-40B4-BE49-F238E27FC236}">
                <a16:creationId xmlns:a16="http://schemas.microsoft.com/office/drawing/2014/main" id="{65D0DEF4-EBCC-4F8B-964F-6F02AEE745D2}"/>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AE393FE1-C9E2-418B-AA19-C4C7AF75FF21}"/>
              </a:ext>
            </a:extLst>
          </p:cNvPr>
          <p:cNvSpPr>
            <a:spLocks noGrp="1"/>
          </p:cNvSpPr>
          <p:nvPr>
            <p:ph type="sldNum" sz="quarter" idx="12"/>
          </p:nvPr>
        </p:nvSpPr>
        <p:spPr/>
        <p:txBody>
          <a:bodyPr/>
          <a:lstStyle/>
          <a:p>
            <a:fld id="{70B9D9B0-12B0-4700-86EF-23D9ADD0A2D9}" type="slidenum">
              <a:rPr lang="vi-VN" smtClean="0"/>
              <a:t>‹#›</a:t>
            </a:fld>
            <a:endParaRPr lang="vi-VN"/>
          </a:p>
        </p:txBody>
      </p:sp>
    </p:spTree>
    <p:extLst>
      <p:ext uri="{BB962C8B-B14F-4D97-AF65-F5344CB8AC3E}">
        <p14:creationId xmlns:p14="http://schemas.microsoft.com/office/powerpoint/2010/main" val="1183645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FF3EB-408D-4E20-8E0B-6679A974974F}"/>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23CBE38E-5F8B-4A9C-908E-AE5435118E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3EC8AA0-B838-4AFC-A0DF-AEBFC6C5ACFD}"/>
              </a:ext>
            </a:extLst>
          </p:cNvPr>
          <p:cNvSpPr>
            <a:spLocks noGrp="1"/>
          </p:cNvSpPr>
          <p:nvPr>
            <p:ph type="dt" sz="half" idx="10"/>
          </p:nvPr>
        </p:nvSpPr>
        <p:spPr/>
        <p:txBody>
          <a:bodyPr/>
          <a:lstStyle/>
          <a:p>
            <a:fld id="{6C133C35-5ADF-4031-BD5C-BFDC7470D9F4}" type="datetimeFigureOut">
              <a:rPr lang="vi-VN" smtClean="0"/>
              <a:t>12/02/2022</a:t>
            </a:fld>
            <a:endParaRPr lang="vi-VN"/>
          </a:p>
        </p:txBody>
      </p:sp>
      <p:sp>
        <p:nvSpPr>
          <p:cNvPr id="5" name="Footer Placeholder 4">
            <a:extLst>
              <a:ext uri="{FF2B5EF4-FFF2-40B4-BE49-F238E27FC236}">
                <a16:creationId xmlns:a16="http://schemas.microsoft.com/office/drawing/2014/main" id="{B6E60D06-0B5A-4054-8031-BBE81EC5418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AF29011-19C8-46AD-A2BF-E2F879AE000A}"/>
              </a:ext>
            </a:extLst>
          </p:cNvPr>
          <p:cNvSpPr>
            <a:spLocks noGrp="1"/>
          </p:cNvSpPr>
          <p:nvPr>
            <p:ph type="sldNum" sz="quarter" idx="12"/>
          </p:nvPr>
        </p:nvSpPr>
        <p:spPr/>
        <p:txBody>
          <a:bodyPr/>
          <a:lstStyle/>
          <a:p>
            <a:fld id="{70B9D9B0-12B0-4700-86EF-23D9ADD0A2D9}" type="slidenum">
              <a:rPr lang="vi-VN" smtClean="0"/>
              <a:t>‹#›</a:t>
            </a:fld>
            <a:endParaRPr lang="vi-VN"/>
          </a:p>
        </p:txBody>
      </p:sp>
    </p:spTree>
    <p:extLst>
      <p:ext uri="{BB962C8B-B14F-4D97-AF65-F5344CB8AC3E}">
        <p14:creationId xmlns:p14="http://schemas.microsoft.com/office/powerpoint/2010/main" val="1918412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EF449-43D5-4489-A369-FFBC811129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0A51E7D2-6F18-4EE9-B964-EDB2E853FD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09F9FC6-2060-4D05-96CD-EE85FE820154}"/>
              </a:ext>
            </a:extLst>
          </p:cNvPr>
          <p:cNvSpPr>
            <a:spLocks noGrp="1"/>
          </p:cNvSpPr>
          <p:nvPr>
            <p:ph type="dt" sz="half" idx="10"/>
          </p:nvPr>
        </p:nvSpPr>
        <p:spPr/>
        <p:txBody>
          <a:bodyPr/>
          <a:lstStyle/>
          <a:p>
            <a:fld id="{6C133C35-5ADF-4031-BD5C-BFDC7470D9F4}" type="datetimeFigureOut">
              <a:rPr lang="vi-VN" smtClean="0"/>
              <a:t>12/02/2022</a:t>
            </a:fld>
            <a:endParaRPr lang="vi-VN"/>
          </a:p>
        </p:txBody>
      </p:sp>
      <p:sp>
        <p:nvSpPr>
          <p:cNvPr id="5" name="Footer Placeholder 4">
            <a:extLst>
              <a:ext uri="{FF2B5EF4-FFF2-40B4-BE49-F238E27FC236}">
                <a16:creationId xmlns:a16="http://schemas.microsoft.com/office/drawing/2014/main" id="{3B58E3E1-CCC0-4DE9-A8CB-B39F76D7B151}"/>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B7EF65B-1D92-4759-B1DC-58A8D5FDBFF8}"/>
              </a:ext>
            </a:extLst>
          </p:cNvPr>
          <p:cNvSpPr>
            <a:spLocks noGrp="1"/>
          </p:cNvSpPr>
          <p:nvPr>
            <p:ph type="sldNum" sz="quarter" idx="12"/>
          </p:nvPr>
        </p:nvSpPr>
        <p:spPr/>
        <p:txBody>
          <a:bodyPr/>
          <a:lstStyle/>
          <a:p>
            <a:fld id="{70B9D9B0-12B0-4700-86EF-23D9ADD0A2D9}" type="slidenum">
              <a:rPr lang="vi-VN" smtClean="0"/>
              <a:t>‹#›</a:t>
            </a:fld>
            <a:endParaRPr lang="vi-VN"/>
          </a:p>
        </p:txBody>
      </p:sp>
    </p:spTree>
    <p:extLst>
      <p:ext uri="{BB962C8B-B14F-4D97-AF65-F5344CB8AC3E}">
        <p14:creationId xmlns:p14="http://schemas.microsoft.com/office/powerpoint/2010/main" val="2633626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1C346-D39E-4A01-B8C4-71056648ECB2}"/>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DDE7B107-A3A6-4899-9B9D-10CE6D56796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3DA94AE3-DA3E-4799-9EA7-4972AE0C208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5FCC0C60-1CE4-4948-9A37-69C984C9BACC}"/>
              </a:ext>
            </a:extLst>
          </p:cNvPr>
          <p:cNvSpPr>
            <a:spLocks noGrp="1"/>
          </p:cNvSpPr>
          <p:nvPr>
            <p:ph type="dt" sz="half" idx="10"/>
          </p:nvPr>
        </p:nvSpPr>
        <p:spPr/>
        <p:txBody>
          <a:bodyPr/>
          <a:lstStyle/>
          <a:p>
            <a:fld id="{6C133C35-5ADF-4031-BD5C-BFDC7470D9F4}" type="datetimeFigureOut">
              <a:rPr lang="vi-VN" smtClean="0"/>
              <a:t>12/02/2022</a:t>
            </a:fld>
            <a:endParaRPr lang="vi-VN"/>
          </a:p>
        </p:txBody>
      </p:sp>
      <p:sp>
        <p:nvSpPr>
          <p:cNvPr id="6" name="Footer Placeholder 5">
            <a:extLst>
              <a:ext uri="{FF2B5EF4-FFF2-40B4-BE49-F238E27FC236}">
                <a16:creationId xmlns:a16="http://schemas.microsoft.com/office/drawing/2014/main" id="{128D26FB-2643-459A-956C-E018DBEDA557}"/>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49AE14C4-4BCB-45EF-9666-72C784BBBA38}"/>
              </a:ext>
            </a:extLst>
          </p:cNvPr>
          <p:cNvSpPr>
            <a:spLocks noGrp="1"/>
          </p:cNvSpPr>
          <p:nvPr>
            <p:ph type="sldNum" sz="quarter" idx="12"/>
          </p:nvPr>
        </p:nvSpPr>
        <p:spPr/>
        <p:txBody>
          <a:bodyPr/>
          <a:lstStyle/>
          <a:p>
            <a:fld id="{70B9D9B0-12B0-4700-86EF-23D9ADD0A2D9}" type="slidenum">
              <a:rPr lang="vi-VN" smtClean="0"/>
              <a:t>‹#›</a:t>
            </a:fld>
            <a:endParaRPr lang="vi-VN"/>
          </a:p>
        </p:txBody>
      </p:sp>
    </p:spTree>
    <p:extLst>
      <p:ext uri="{BB962C8B-B14F-4D97-AF65-F5344CB8AC3E}">
        <p14:creationId xmlns:p14="http://schemas.microsoft.com/office/powerpoint/2010/main" val="3500002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C70E1-8880-4A13-853F-4765FF7F18BD}"/>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70455080-697D-48A5-B5A4-B95A4D7421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D20F04-945B-4E55-874E-31B98E96C9F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3A52F5D8-5DB8-4A53-8DB7-B0658FCAC7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49487A-8CE1-4338-8DBE-BAF1100B01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9E08B327-803D-44C4-A7E8-298B086FB344}"/>
              </a:ext>
            </a:extLst>
          </p:cNvPr>
          <p:cNvSpPr>
            <a:spLocks noGrp="1"/>
          </p:cNvSpPr>
          <p:nvPr>
            <p:ph type="dt" sz="half" idx="10"/>
          </p:nvPr>
        </p:nvSpPr>
        <p:spPr/>
        <p:txBody>
          <a:bodyPr/>
          <a:lstStyle/>
          <a:p>
            <a:fld id="{6C133C35-5ADF-4031-BD5C-BFDC7470D9F4}" type="datetimeFigureOut">
              <a:rPr lang="vi-VN" smtClean="0"/>
              <a:t>12/02/2022</a:t>
            </a:fld>
            <a:endParaRPr lang="vi-VN"/>
          </a:p>
        </p:txBody>
      </p:sp>
      <p:sp>
        <p:nvSpPr>
          <p:cNvPr id="8" name="Footer Placeholder 7">
            <a:extLst>
              <a:ext uri="{FF2B5EF4-FFF2-40B4-BE49-F238E27FC236}">
                <a16:creationId xmlns:a16="http://schemas.microsoft.com/office/drawing/2014/main" id="{ED939083-6841-4C85-96E2-BC0426FBFCC2}"/>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5FC3E7ED-9D74-4809-8CA2-4B598EA26CEF}"/>
              </a:ext>
            </a:extLst>
          </p:cNvPr>
          <p:cNvSpPr>
            <a:spLocks noGrp="1"/>
          </p:cNvSpPr>
          <p:nvPr>
            <p:ph type="sldNum" sz="quarter" idx="12"/>
          </p:nvPr>
        </p:nvSpPr>
        <p:spPr/>
        <p:txBody>
          <a:bodyPr/>
          <a:lstStyle/>
          <a:p>
            <a:fld id="{70B9D9B0-12B0-4700-86EF-23D9ADD0A2D9}" type="slidenum">
              <a:rPr lang="vi-VN" smtClean="0"/>
              <a:t>‹#›</a:t>
            </a:fld>
            <a:endParaRPr lang="vi-VN"/>
          </a:p>
        </p:txBody>
      </p:sp>
    </p:spTree>
    <p:extLst>
      <p:ext uri="{BB962C8B-B14F-4D97-AF65-F5344CB8AC3E}">
        <p14:creationId xmlns:p14="http://schemas.microsoft.com/office/powerpoint/2010/main" val="815463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81572-8A0F-4E61-A197-5CF4FBF4B89D}"/>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B6C7EF9B-AFC8-4B61-90AA-0881AA76FE94}"/>
              </a:ext>
            </a:extLst>
          </p:cNvPr>
          <p:cNvSpPr>
            <a:spLocks noGrp="1"/>
          </p:cNvSpPr>
          <p:nvPr>
            <p:ph type="dt" sz="half" idx="10"/>
          </p:nvPr>
        </p:nvSpPr>
        <p:spPr/>
        <p:txBody>
          <a:bodyPr/>
          <a:lstStyle/>
          <a:p>
            <a:fld id="{6C133C35-5ADF-4031-BD5C-BFDC7470D9F4}" type="datetimeFigureOut">
              <a:rPr lang="vi-VN" smtClean="0"/>
              <a:t>12/02/2022</a:t>
            </a:fld>
            <a:endParaRPr lang="vi-VN"/>
          </a:p>
        </p:txBody>
      </p:sp>
      <p:sp>
        <p:nvSpPr>
          <p:cNvPr id="4" name="Footer Placeholder 3">
            <a:extLst>
              <a:ext uri="{FF2B5EF4-FFF2-40B4-BE49-F238E27FC236}">
                <a16:creationId xmlns:a16="http://schemas.microsoft.com/office/drawing/2014/main" id="{57870891-7C07-4F6B-9E60-3A4F55643B3F}"/>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75657056-92AA-477A-86BA-1A23F497DE14}"/>
              </a:ext>
            </a:extLst>
          </p:cNvPr>
          <p:cNvSpPr>
            <a:spLocks noGrp="1"/>
          </p:cNvSpPr>
          <p:nvPr>
            <p:ph type="sldNum" sz="quarter" idx="12"/>
          </p:nvPr>
        </p:nvSpPr>
        <p:spPr/>
        <p:txBody>
          <a:bodyPr/>
          <a:lstStyle/>
          <a:p>
            <a:fld id="{70B9D9B0-12B0-4700-86EF-23D9ADD0A2D9}" type="slidenum">
              <a:rPr lang="vi-VN" smtClean="0"/>
              <a:t>‹#›</a:t>
            </a:fld>
            <a:endParaRPr lang="vi-VN"/>
          </a:p>
        </p:txBody>
      </p:sp>
    </p:spTree>
    <p:extLst>
      <p:ext uri="{BB962C8B-B14F-4D97-AF65-F5344CB8AC3E}">
        <p14:creationId xmlns:p14="http://schemas.microsoft.com/office/powerpoint/2010/main" val="3195581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1DB431-E51E-497A-91CF-AB91E7840B05}"/>
              </a:ext>
            </a:extLst>
          </p:cNvPr>
          <p:cNvSpPr>
            <a:spLocks noGrp="1"/>
          </p:cNvSpPr>
          <p:nvPr>
            <p:ph type="dt" sz="half" idx="10"/>
          </p:nvPr>
        </p:nvSpPr>
        <p:spPr/>
        <p:txBody>
          <a:bodyPr/>
          <a:lstStyle/>
          <a:p>
            <a:fld id="{6C133C35-5ADF-4031-BD5C-BFDC7470D9F4}" type="datetimeFigureOut">
              <a:rPr lang="vi-VN" smtClean="0"/>
              <a:t>12/02/2022</a:t>
            </a:fld>
            <a:endParaRPr lang="vi-VN"/>
          </a:p>
        </p:txBody>
      </p:sp>
      <p:sp>
        <p:nvSpPr>
          <p:cNvPr id="3" name="Footer Placeholder 2">
            <a:extLst>
              <a:ext uri="{FF2B5EF4-FFF2-40B4-BE49-F238E27FC236}">
                <a16:creationId xmlns:a16="http://schemas.microsoft.com/office/drawing/2014/main" id="{251EA38B-D16E-415F-A104-55A757EEF442}"/>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82A91116-0A97-4C5B-A0A1-294DC69AD9C6}"/>
              </a:ext>
            </a:extLst>
          </p:cNvPr>
          <p:cNvSpPr>
            <a:spLocks noGrp="1"/>
          </p:cNvSpPr>
          <p:nvPr>
            <p:ph type="sldNum" sz="quarter" idx="12"/>
          </p:nvPr>
        </p:nvSpPr>
        <p:spPr/>
        <p:txBody>
          <a:bodyPr/>
          <a:lstStyle/>
          <a:p>
            <a:fld id="{70B9D9B0-12B0-4700-86EF-23D9ADD0A2D9}" type="slidenum">
              <a:rPr lang="vi-VN" smtClean="0"/>
              <a:t>‹#›</a:t>
            </a:fld>
            <a:endParaRPr lang="vi-VN"/>
          </a:p>
        </p:txBody>
      </p:sp>
    </p:spTree>
    <p:extLst>
      <p:ext uri="{BB962C8B-B14F-4D97-AF65-F5344CB8AC3E}">
        <p14:creationId xmlns:p14="http://schemas.microsoft.com/office/powerpoint/2010/main" val="2900042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5621D-6DA8-439F-8C34-0859C70A27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A35DC592-BBCF-4FF8-A0AD-CE10C0A618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99CADDFC-1046-4416-95D1-C64E7D7220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49F587-959F-4086-9D75-2E5A6A937FD3}"/>
              </a:ext>
            </a:extLst>
          </p:cNvPr>
          <p:cNvSpPr>
            <a:spLocks noGrp="1"/>
          </p:cNvSpPr>
          <p:nvPr>
            <p:ph type="dt" sz="half" idx="10"/>
          </p:nvPr>
        </p:nvSpPr>
        <p:spPr/>
        <p:txBody>
          <a:bodyPr/>
          <a:lstStyle/>
          <a:p>
            <a:fld id="{6C133C35-5ADF-4031-BD5C-BFDC7470D9F4}" type="datetimeFigureOut">
              <a:rPr lang="vi-VN" smtClean="0"/>
              <a:t>12/02/2022</a:t>
            </a:fld>
            <a:endParaRPr lang="vi-VN"/>
          </a:p>
        </p:txBody>
      </p:sp>
      <p:sp>
        <p:nvSpPr>
          <p:cNvPr id="6" name="Footer Placeholder 5">
            <a:extLst>
              <a:ext uri="{FF2B5EF4-FFF2-40B4-BE49-F238E27FC236}">
                <a16:creationId xmlns:a16="http://schemas.microsoft.com/office/drawing/2014/main" id="{1CD81E8A-D962-464C-8681-07FD73F76C7A}"/>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C59A7BC6-68CA-4855-BA74-6C8190AEB7B3}"/>
              </a:ext>
            </a:extLst>
          </p:cNvPr>
          <p:cNvSpPr>
            <a:spLocks noGrp="1"/>
          </p:cNvSpPr>
          <p:nvPr>
            <p:ph type="sldNum" sz="quarter" idx="12"/>
          </p:nvPr>
        </p:nvSpPr>
        <p:spPr/>
        <p:txBody>
          <a:bodyPr/>
          <a:lstStyle/>
          <a:p>
            <a:fld id="{70B9D9B0-12B0-4700-86EF-23D9ADD0A2D9}" type="slidenum">
              <a:rPr lang="vi-VN" smtClean="0"/>
              <a:t>‹#›</a:t>
            </a:fld>
            <a:endParaRPr lang="vi-VN"/>
          </a:p>
        </p:txBody>
      </p:sp>
    </p:spTree>
    <p:extLst>
      <p:ext uri="{BB962C8B-B14F-4D97-AF65-F5344CB8AC3E}">
        <p14:creationId xmlns:p14="http://schemas.microsoft.com/office/powerpoint/2010/main" val="3905106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37E4B-64F1-4A73-B426-AD7DB6219B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8A9AC31C-01F2-473F-9AB5-E09E5C5D71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E6050F9C-6A69-4E80-B10C-83FBF1F148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39E8AB-13E6-4C1E-BB65-72885F7DCD78}"/>
              </a:ext>
            </a:extLst>
          </p:cNvPr>
          <p:cNvSpPr>
            <a:spLocks noGrp="1"/>
          </p:cNvSpPr>
          <p:nvPr>
            <p:ph type="dt" sz="half" idx="10"/>
          </p:nvPr>
        </p:nvSpPr>
        <p:spPr/>
        <p:txBody>
          <a:bodyPr/>
          <a:lstStyle/>
          <a:p>
            <a:fld id="{6C133C35-5ADF-4031-BD5C-BFDC7470D9F4}" type="datetimeFigureOut">
              <a:rPr lang="vi-VN" smtClean="0"/>
              <a:t>12/02/2022</a:t>
            </a:fld>
            <a:endParaRPr lang="vi-VN"/>
          </a:p>
        </p:txBody>
      </p:sp>
      <p:sp>
        <p:nvSpPr>
          <p:cNvPr id="6" name="Footer Placeholder 5">
            <a:extLst>
              <a:ext uri="{FF2B5EF4-FFF2-40B4-BE49-F238E27FC236}">
                <a16:creationId xmlns:a16="http://schemas.microsoft.com/office/drawing/2014/main" id="{89B33189-E4C3-446F-BC67-8604BE8D8A94}"/>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1BDD6B01-902D-45B6-B8B4-2709B0C22C63}"/>
              </a:ext>
            </a:extLst>
          </p:cNvPr>
          <p:cNvSpPr>
            <a:spLocks noGrp="1"/>
          </p:cNvSpPr>
          <p:nvPr>
            <p:ph type="sldNum" sz="quarter" idx="12"/>
          </p:nvPr>
        </p:nvSpPr>
        <p:spPr/>
        <p:txBody>
          <a:bodyPr/>
          <a:lstStyle/>
          <a:p>
            <a:fld id="{70B9D9B0-12B0-4700-86EF-23D9ADD0A2D9}" type="slidenum">
              <a:rPr lang="vi-VN" smtClean="0"/>
              <a:t>‹#›</a:t>
            </a:fld>
            <a:endParaRPr lang="vi-VN"/>
          </a:p>
        </p:txBody>
      </p:sp>
    </p:spTree>
    <p:extLst>
      <p:ext uri="{BB962C8B-B14F-4D97-AF65-F5344CB8AC3E}">
        <p14:creationId xmlns:p14="http://schemas.microsoft.com/office/powerpoint/2010/main" val="197987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88B13A-D094-4684-B7D8-9A3617F89A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349FA1A1-9650-4E4F-8DFA-0DE968D4FA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15304261-9F6F-4E63-8007-F7250EF11A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133C35-5ADF-4031-BD5C-BFDC7470D9F4}" type="datetimeFigureOut">
              <a:rPr lang="vi-VN" smtClean="0"/>
              <a:t>12/02/2022</a:t>
            </a:fld>
            <a:endParaRPr lang="vi-VN"/>
          </a:p>
        </p:txBody>
      </p:sp>
      <p:sp>
        <p:nvSpPr>
          <p:cNvPr id="5" name="Footer Placeholder 4">
            <a:extLst>
              <a:ext uri="{FF2B5EF4-FFF2-40B4-BE49-F238E27FC236}">
                <a16:creationId xmlns:a16="http://schemas.microsoft.com/office/drawing/2014/main" id="{B93E4990-5CA8-42BA-8102-35A4993065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67FF7702-BBAA-4529-860D-FA49133177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B9D9B0-12B0-4700-86EF-23D9ADD0A2D9}" type="slidenum">
              <a:rPr lang="vi-VN" smtClean="0"/>
              <a:t>‹#›</a:t>
            </a:fld>
            <a:endParaRPr lang="vi-VN"/>
          </a:p>
        </p:txBody>
      </p:sp>
    </p:spTree>
    <p:extLst>
      <p:ext uri="{BB962C8B-B14F-4D97-AF65-F5344CB8AC3E}">
        <p14:creationId xmlns:p14="http://schemas.microsoft.com/office/powerpoint/2010/main" val="10729240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A6C004D-208E-4D1D-AD9D-264940EA0C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1999" cy="6881036"/>
          </a:xfrm>
          <a:prstGeom prst="rect">
            <a:avLst/>
          </a:prstGeom>
        </p:spPr>
      </p:pic>
      <p:sp>
        <p:nvSpPr>
          <p:cNvPr id="10" name="TextBox 9">
            <a:extLst>
              <a:ext uri="{FF2B5EF4-FFF2-40B4-BE49-F238E27FC236}">
                <a16:creationId xmlns:a16="http://schemas.microsoft.com/office/drawing/2014/main" id="{35193D74-AC79-4DA2-BB41-257A53354824}"/>
              </a:ext>
            </a:extLst>
          </p:cNvPr>
          <p:cNvSpPr txBox="1"/>
          <p:nvPr/>
        </p:nvSpPr>
        <p:spPr>
          <a:xfrm>
            <a:off x="2871676" y="822062"/>
            <a:ext cx="6172200" cy="1261884"/>
          </a:xfrm>
          <a:prstGeom prst="rect">
            <a:avLst/>
          </a:prstGeom>
          <a:noFill/>
        </p:spPr>
        <p:txBody>
          <a:bodyPr wrap="square">
            <a:spAutoFit/>
          </a:bodyPr>
          <a:lstStyle/>
          <a:p>
            <a:pPr algn="ctr" eaLnBrk="1" fontAlgn="auto" hangingPunct="1">
              <a:spcBef>
                <a:spcPts val="0"/>
              </a:spcBef>
              <a:spcAft>
                <a:spcPts val="0"/>
              </a:spcAft>
              <a:defRPr/>
            </a:pPr>
            <a:r>
              <a:rPr lang="en-US" sz="2000" b="1" dirty="0">
                <a:solidFill>
                  <a:srgbClr val="002060"/>
                </a:solidFill>
                <a:latin typeface="Times New Roman" panose="02020603050405020304" pitchFamily="18" charset="0"/>
                <a:cs typeface="Times New Roman" panose="02020603050405020304" pitchFamily="18" charset="0"/>
              </a:rPr>
              <a:t>UỶ BAN NHÂN DÂN QUẬN LONG BIÊN</a:t>
            </a:r>
          </a:p>
          <a:p>
            <a:pPr algn="ctr" eaLnBrk="1" fontAlgn="auto" hangingPunct="1">
              <a:spcBef>
                <a:spcPts val="0"/>
              </a:spcBef>
              <a:spcAft>
                <a:spcPts val="0"/>
              </a:spcAft>
              <a:defRPr/>
            </a:pPr>
            <a:r>
              <a:rPr lang="en-US" sz="2000" b="1" dirty="0">
                <a:solidFill>
                  <a:srgbClr val="002060"/>
                </a:solidFill>
                <a:latin typeface="Times New Roman" panose="02020603050405020304" pitchFamily="18" charset="0"/>
                <a:cs typeface="Times New Roman" panose="02020603050405020304" pitchFamily="18" charset="0"/>
              </a:rPr>
              <a:t>TRƯỜNG MẦM NON THẠCH CẦU</a:t>
            </a:r>
          </a:p>
          <a:p>
            <a:pPr algn="ctr" eaLnBrk="1" fontAlgn="auto" hangingPunct="1">
              <a:spcBef>
                <a:spcPts val="0"/>
              </a:spcBef>
              <a:spcAft>
                <a:spcPts val="0"/>
              </a:spcAft>
              <a:defRPr/>
            </a:pPr>
            <a:endParaRPr lang="en-US" b="1" dirty="0">
              <a:solidFill>
                <a:srgbClr val="FF0000"/>
              </a:solidFill>
              <a:latin typeface="Times New Roman" panose="02020603050405020304" pitchFamily="18" charset="0"/>
              <a:cs typeface="Times New Roman" panose="02020603050405020304" pitchFamily="18" charset="0"/>
            </a:endParaRPr>
          </a:p>
          <a:p>
            <a:pPr algn="ctr" eaLnBrk="1" fontAlgn="auto" hangingPunct="1">
              <a:spcBef>
                <a:spcPts val="0"/>
              </a:spcBef>
              <a:spcAft>
                <a:spcPts val="0"/>
              </a:spcAft>
              <a:defRPr/>
            </a:pPr>
            <a:endParaRPr lang="en-US" b="1" dirty="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83909DD0-7778-4210-9A90-F1EDDBF71CC9}"/>
              </a:ext>
            </a:extLst>
          </p:cNvPr>
          <p:cNvSpPr/>
          <p:nvPr/>
        </p:nvSpPr>
        <p:spPr>
          <a:xfrm>
            <a:off x="2755710" y="2906007"/>
            <a:ext cx="6785855" cy="646331"/>
          </a:xfrm>
          <a:prstGeom prst="rect">
            <a:avLst/>
          </a:prstGeom>
          <a:noFill/>
        </p:spPr>
        <p:txBody>
          <a:bodyPr wrap="none" lIns="91440" tIns="45720" rIns="91440" bIns="45720">
            <a:prstTxWarp prst="textWave4">
              <a:avLst/>
            </a:prstTxWarp>
            <a:spAutoFit/>
          </a:bodyPr>
          <a:lstStyle/>
          <a:p>
            <a:pPr algn="ctr"/>
            <a:r>
              <a:rPr lang="en-US" sz="3600" b="1" dirty="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LĨNH VỰC PHÁT TRIỂN NHẬN THỨC</a:t>
            </a:r>
          </a:p>
        </p:txBody>
      </p:sp>
      <p:sp>
        <p:nvSpPr>
          <p:cNvPr id="13" name="TextBox 12">
            <a:extLst>
              <a:ext uri="{FF2B5EF4-FFF2-40B4-BE49-F238E27FC236}">
                <a16:creationId xmlns:a16="http://schemas.microsoft.com/office/drawing/2014/main" id="{5797935C-97D0-44D3-9352-ED44A5A063EB}"/>
              </a:ext>
            </a:extLst>
          </p:cNvPr>
          <p:cNvSpPr txBox="1"/>
          <p:nvPr/>
        </p:nvSpPr>
        <p:spPr>
          <a:xfrm>
            <a:off x="1925740" y="2618884"/>
            <a:ext cx="8445794" cy="3477875"/>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eaLnBrk="1" fontAlgn="auto" hangingPunct="1">
              <a:spcBef>
                <a:spcPts val="0"/>
              </a:spcBef>
              <a:spcAft>
                <a:spcPts val="0"/>
              </a:spcAft>
              <a:defRPr/>
            </a:pPr>
            <a:endParaRPr lang="en-US" sz="2000" b="1" dirty="0">
              <a:ln/>
              <a:solidFill>
                <a:schemeClr val="accent3"/>
              </a:solidFill>
              <a:latin typeface=".VnVogue" panose="020B7200000000000000" pitchFamily="34" charset="0"/>
            </a:endParaRPr>
          </a:p>
          <a:p>
            <a:pPr algn="ctr" eaLnBrk="1" fontAlgn="auto" hangingPunct="1">
              <a:spcBef>
                <a:spcPts val="0"/>
              </a:spcBef>
              <a:spcAft>
                <a:spcPts val="0"/>
              </a:spcAft>
              <a:defRPr/>
            </a:pPr>
            <a:endParaRPr lang="en-US" sz="2000" b="1" dirty="0">
              <a:ln/>
              <a:solidFill>
                <a:schemeClr val="accent3"/>
              </a:solidFill>
              <a:latin typeface=".VnVogue" panose="020B7200000000000000" pitchFamily="34" charset="0"/>
            </a:endParaRPr>
          </a:p>
          <a:p>
            <a:pPr algn="ctr" eaLnBrk="1" fontAlgn="auto" hangingPunct="1">
              <a:spcBef>
                <a:spcPts val="0"/>
              </a:spcBef>
              <a:spcAft>
                <a:spcPts val="0"/>
              </a:spcAft>
              <a:defRPr/>
            </a:pPr>
            <a:endParaRPr lang="en-US" sz="2000" b="1" dirty="0">
              <a:ln/>
              <a:solidFill>
                <a:schemeClr val="accent3"/>
              </a:solidFill>
              <a:latin typeface=".VnVogue" panose="020B7200000000000000" pitchFamily="34" charset="0"/>
            </a:endParaRPr>
          </a:p>
          <a:p>
            <a:pPr algn="ctr" eaLnBrk="1" fontAlgn="auto" hangingPunct="1">
              <a:spcBef>
                <a:spcPts val="0"/>
              </a:spcBef>
              <a:spcAft>
                <a:spcPts val="0"/>
              </a:spcAft>
              <a:defRPr/>
            </a:pPr>
            <a:r>
              <a:rPr lang="en-US" sz="3200" b="1" dirty="0" err="1">
                <a:ln/>
                <a:solidFill>
                  <a:srgbClr val="002060"/>
                </a:solidFill>
                <a:latin typeface="Times New Roman" panose="02020603050405020304" pitchFamily="18" charset="0"/>
                <a:cs typeface="Times New Roman" panose="02020603050405020304" pitchFamily="18" charset="0"/>
              </a:rPr>
              <a:t>Đề</a:t>
            </a:r>
            <a:r>
              <a:rPr lang="en-US" sz="3200" b="1" dirty="0">
                <a:ln/>
                <a:solidFill>
                  <a:srgbClr val="002060"/>
                </a:solidFill>
                <a:latin typeface="Times New Roman" panose="02020603050405020304" pitchFamily="18" charset="0"/>
                <a:cs typeface="Times New Roman" panose="02020603050405020304" pitchFamily="18" charset="0"/>
              </a:rPr>
              <a:t> </a:t>
            </a:r>
            <a:r>
              <a:rPr lang="en-US" sz="3200" b="1" dirty="0" err="1">
                <a:ln/>
                <a:solidFill>
                  <a:srgbClr val="002060"/>
                </a:solidFill>
                <a:latin typeface="Times New Roman" panose="02020603050405020304" pitchFamily="18" charset="0"/>
                <a:cs typeface="Times New Roman" panose="02020603050405020304" pitchFamily="18" charset="0"/>
              </a:rPr>
              <a:t>tài</a:t>
            </a:r>
            <a:r>
              <a:rPr lang="en-US" sz="3200" b="1" dirty="0">
                <a:ln/>
                <a:solidFill>
                  <a:srgbClr val="002060"/>
                </a:solidFill>
                <a:latin typeface="Times New Roman" panose="02020603050405020304" pitchFamily="18" charset="0"/>
                <a:cs typeface="Times New Roman" panose="02020603050405020304" pitchFamily="18" charset="0"/>
              </a:rPr>
              <a:t>:  </a:t>
            </a:r>
            <a:r>
              <a:rPr lang="en-US" sz="3200" b="1" dirty="0" err="1">
                <a:ln/>
                <a:solidFill>
                  <a:srgbClr val="002060"/>
                </a:solidFill>
                <a:latin typeface="Times New Roman" panose="02020603050405020304" pitchFamily="18" charset="0"/>
                <a:cs typeface="Times New Roman" panose="02020603050405020304" pitchFamily="18" charset="0"/>
              </a:rPr>
              <a:t>Tìm</a:t>
            </a:r>
            <a:r>
              <a:rPr lang="en-US" sz="3200" b="1" dirty="0">
                <a:ln/>
                <a:solidFill>
                  <a:srgbClr val="002060"/>
                </a:solidFill>
                <a:latin typeface="Times New Roman" panose="02020603050405020304" pitchFamily="18" charset="0"/>
                <a:cs typeface="Times New Roman" panose="02020603050405020304" pitchFamily="18" charset="0"/>
              </a:rPr>
              <a:t> </a:t>
            </a:r>
            <a:r>
              <a:rPr lang="en-US" sz="3200" b="1" dirty="0" err="1">
                <a:ln/>
                <a:solidFill>
                  <a:srgbClr val="002060"/>
                </a:solidFill>
                <a:latin typeface="Times New Roman" panose="02020603050405020304" pitchFamily="18" charset="0"/>
                <a:cs typeface="Times New Roman" panose="02020603050405020304" pitchFamily="18" charset="0"/>
              </a:rPr>
              <a:t>hiểu</a:t>
            </a:r>
            <a:r>
              <a:rPr lang="en-US" sz="3200" b="1" dirty="0">
                <a:ln/>
                <a:solidFill>
                  <a:srgbClr val="002060"/>
                </a:solidFill>
                <a:latin typeface="Times New Roman" panose="02020603050405020304" pitchFamily="18" charset="0"/>
                <a:cs typeface="Times New Roman" panose="02020603050405020304" pitchFamily="18" charset="0"/>
              </a:rPr>
              <a:t> </a:t>
            </a:r>
            <a:r>
              <a:rPr lang="en-US" sz="3200" b="1" dirty="0" err="1">
                <a:ln/>
                <a:solidFill>
                  <a:srgbClr val="002060"/>
                </a:solidFill>
                <a:latin typeface="Times New Roman" panose="02020603050405020304" pitchFamily="18" charset="0"/>
                <a:cs typeface="Times New Roman" panose="02020603050405020304" pitchFamily="18" charset="0"/>
              </a:rPr>
              <a:t>một</a:t>
            </a:r>
            <a:r>
              <a:rPr lang="en-US" sz="3200" b="1" dirty="0">
                <a:ln/>
                <a:solidFill>
                  <a:srgbClr val="002060"/>
                </a:solidFill>
                <a:latin typeface="Times New Roman" panose="02020603050405020304" pitchFamily="18" charset="0"/>
                <a:cs typeface="Times New Roman" panose="02020603050405020304" pitchFamily="18" charset="0"/>
              </a:rPr>
              <a:t> </a:t>
            </a:r>
            <a:r>
              <a:rPr lang="en-US" sz="3200" b="1" dirty="0" err="1">
                <a:ln/>
                <a:solidFill>
                  <a:srgbClr val="002060"/>
                </a:solidFill>
                <a:latin typeface="Times New Roman" panose="02020603050405020304" pitchFamily="18" charset="0"/>
                <a:cs typeface="Times New Roman" panose="02020603050405020304" pitchFamily="18" charset="0"/>
              </a:rPr>
              <a:t>số</a:t>
            </a:r>
            <a:r>
              <a:rPr lang="en-US" sz="3200" b="1" dirty="0">
                <a:ln/>
                <a:solidFill>
                  <a:srgbClr val="002060"/>
                </a:solidFill>
                <a:latin typeface="Times New Roman" panose="02020603050405020304" pitchFamily="18" charset="0"/>
                <a:cs typeface="Times New Roman" panose="02020603050405020304" pitchFamily="18" charset="0"/>
              </a:rPr>
              <a:t> </a:t>
            </a:r>
            <a:r>
              <a:rPr lang="en-US" sz="3200" b="1" dirty="0" err="1">
                <a:ln/>
                <a:solidFill>
                  <a:srgbClr val="002060"/>
                </a:solidFill>
                <a:latin typeface="Times New Roman" panose="02020603050405020304" pitchFamily="18" charset="0"/>
                <a:cs typeface="Times New Roman" panose="02020603050405020304" pitchFamily="18" charset="0"/>
              </a:rPr>
              <a:t>loại</a:t>
            </a:r>
            <a:r>
              <a:rPr lang="en-US" sz="3200" b="1" dirty="0">
                <a:ln/>
                <a:solidFill>
                  <a:srgbClr val="002060"/>
                </a:solidFill>
                <a:latin typeface="Times New Roman" panose="02020603050405020304" pitchFamily="18" charset="0"/>
                <a:cs typeface="Times New Roman" panose="02020603050405020304" pitchFamily="18" charset="0"/>
              </a:rPr>
              <a:t> </a:t>
            </a:r>
            <a:r>
              <a:rPr lang="en-US" sz="3200" b="1" dirty="0" err="1">
                <a:ln/>
                <a:solidFill>
                  <a:srgbClr val="002060"/>
                </a:solidFill>
                <a:latin typeface="Times New Roman" panose="02020603050405020304" pitchFamily="18" charset="0"/>
                <a:cs typeface="Times New Roman" panose="02020603050405020304" pitchFamily="18" charset="0"/>
              </a:rPr>
              <a:t>quả</a:t>
            </a:r>
            <a:endParaRPr lang="en-US" sz="3200" b="1" dirty="0">
              <a:ln/>
              <a:solidFill>
                <a:srgbClr val="002060"/>
              </a:solidFill>
              <a:latin typeface="Times New Roman" panose="02020603050405020304" pitchFamily="18" charset="0"/>
              <a:cs typeface="Times New Roman" panose="02020603050405020304" pitchFamily="18" charset="0"/>
            </a:endParaRPr>
          </a:p>
          <a:p>
            <a:pPr algn="ctr" eaLnBrk="1" fontAlgn="auto" hangingPunct="1">
              <a:spcBef>
                <a:spcPts val="0"/>
              </a:spcBef>
              <a:spcAft>
                <a:spcPts val="0"/>
              </a:spcAft>
              <a:defRPr/>
            </a:pPr>
            <a:r>
              <a:rPr lang="en-US" sz="3200" b="1" dirty="0" err="1">
                <a:ln/>
                <a:solidFill>
                  <a:srgbClr val="002060"/>
                </a:solidFill>
                <a:latin typeface="Times New Roman" panose="02020603050405020304" pitchFamily="18" charset="0"/>
                <a:cs typeface="Times New Roman" panose="02020603050405020304" pitchFamily="18" charset="0"/>
              </a:rPr>
              <a:t>Lứa</a:t>
            </a:r>
            <a:r>
              <a:rPr lang="en-US" sz="3200" b="1" dirty="0">
                <a:ln/>
                <a:solidFill>
                  <a:srgbClr val="002060"/>
                </a:solidFill>
                <a:latin typeface="Times New Roman" panose="02020603050405020304" pitchFamily="18" charset="0"/>
                <a:cs typeface="Times New Roman" panose="02020603050405020304" pitchFamily="18" charset="0"/>
              </a:rPr>
              <a:t> </a:t>
            </a:r>
            <a:r>
              <a:rPr lang="en-US" sz="3200" b="1" dirty="0" err="1">
                <a:ln/>
                <a:solidFill>
                  <a:srgbClr val="002060"/>
                </a:solidFill>
                <a:latin typeface="Times New Roman" panose="02020603050405020304" pitchFamily="18" charset="0"/>
                <a:cs typeface="Times New Roman" panose="02020603050405020304" pitchFamily="18" charset="0"/>
              </a:rPr>
              <a:t>tuổi</a:t>
            </a:r>
            <a:r>
              <a:rPr lang="en-US" sz="3200" b="1" dirty="0">
                <a:ln/>
                <a:solidFill>
                  <a:srgbClr val="002060"/>
                </a:solidFill>
                <a:latin typeface="Times New Roman" panose="02020603050405020304" pitchFamily="18" charset="0"/>
                <a:cs typeface="Times New Roman" panose="02020603050405020304" pitchFamily="18" charset="0"/>
              </a:rPr>
              <a:t>: 4 – 5 </a:t>
            </a:r>
            <a:r>
              <a:rPr lang="en-US" sz="3200" b="1" dirty="0" err="1">
                <a:ln/>
                <a:solidFill>
                  <a:srgbClr val="002060"/>
                </a:solidFill>
                <a:latin typeface="Times New Roman" panose="02020603050405020304" pitchFamily="18" charset="0"/>
                <a:cs typeface="Times New Roman" panose="02020603050405020304" pitchFamily="18" charset="0"/>
              </a:rPr>
              <a:t>tuổi</a:t>
            </a:r>
            <a:endParaRPr lang="en-US" sz="3200" b="1" dirty="0">
              <a:ln/>
              <a:solidFill>
                <a:srgbClr val="002060"/>
              </a:solidFill>
              <a:latin typeface="Times New Roman" panose="02020603050405020304" pitchFamily="18" charset="0"/>
              <a:cs typeface="Times New Roman" panose="02020603050405020304" pitchFamily="18" charset="0"/>
            </a:endParaRPr>
          </a:p>
          <a:p>
            <a:pPr algn="ctr" eaLnBrk="1" fontAlgn="auto" hangingPunct="1">
              <a:spcBef>
                <a:spcPts val="0"/>
              </a:spcBef>
              <a:spcAft>
                <a:spcPts val="0"/>
              </a:spcAft>
              <a:defRPr/>
            </a:pPr>
            <a:r>
              <a:rPr lang="en-US" sz="3200" b="1" dirty="0" err="1">
                <a:ln/>
                <a:solidFill>
                  <a:srgbClr val="002060"/>
                </a:solidFill>
                <a:latin typeface="Times New Roman" panose="02020603050405020304" pitchFamily="18" charset="0"/>
                <a:cs typeface="Times New Roman" panose="02020603050405020304" pitchFamily="18" charset="0"/>
              </a:rPr>
              <a:t>Giáo</a:t>
            </a:r>
            <a:r>
              <a:rPr lang="en-US" sz="3200" b="1" dirty="0">
                <a:ln/>
                <a:solidFill>
                  <a:srgbClr val="002060"/>
                </a:solidFill>
                <a:latin typeface="Times New Roman" panose="02020603050405020304" pitchFamily="18" charset="0"/>
                <a:cs typeface="Times New Roman" panose="02020603050405020304" pitchFamily="18" charset="0"/>
              </a:rPr>
              <a:t> </a:t>
            </a:r>
            <a:r>
              <a:rPr lang="en-US" sz="3200" b="1" dirty="0" err="1">
                <a:ln/>
                <a:solidFill>
                  <a:srgbClr val="002060"/>
                </a:solidFill>
                <a:latin typeface="Times New Roman" panose="02020603050405020304" pitchFamily="18" charset="0"/>
                <a:cs typeface="Times New Roman" panose="02020603050405020304" pitchFamily="18" charset="0"/>
              </a:rPr>
              <a:t>viên</a:t>
            </a:r>
            <a:r>
              <a:rPr lang="en-US" sz="3200" b="1" dirty="0">
                <a:ln/>
                <a:solidFill>
                  <a:srgbClr val="002060"/>
                </a:solidFill>
                <a:latin typeface="Times New Roman" panose="02020603050405020304" pitchFamily="18" charset="0"/>
                <a:cs typeface="Times New Roman" panose="02020603050405020304" pitchFamily="18" charset="0"/>
              </a:rPr>
              <a:t>: </a:t>
            </a:r>
            <a:r>
              <a:rPr lang="en-US" sz="3200" b="1" dirty="0" err="1">
                <a:ln/>
                <a:solidFill>
                  <a:srgbClr val="002060"/>
                </a:solidFill>
                <a:latin typeface="Times New Roman" panose="02020603050405020304" pitchFamily="18" charset="0"/>
                <a:cs typeface="Times New Roman" panose="02020603050405020304" pitchFamily="18" charset="0"/>
              </a:rPr>
              <a:t>Đào</a:t>
            </a:r>
            <a:r>
              <a:rPr lang="en-US" sz="3200" b="1" dirty="0">
                <a:ln/>
                <a:solidFill>
                  <a:srgbClr val="002060"/>
                </a:solidFill>
                <a:latin typeface="Times New Roman" panose="02020603050405020304" pitchFamily="18" charset="0"/>
                <a:cs typeface="Times New Roman" panose="02020603050405020304" pitchFamily="18" charset="0"/>
              </a:rPr>
              <a:t> Thanh </a:t>
            </a:r>
            <a:r>
              <a:rPr lang="en-US" sz="3200" b="1" dirty="0" err="1">
                <a:ln/>
                <a:solidFill>
                  <a:srgbClr val="002060"/>
                </a:solidFill>
                <a:latin typeface="Times New Roman" panose="02020603050405020304" pitchFamily="18" charset="0"/>
                <a:cs typeface="Times New Roman" panose="02020603050405020304" pitchFamily="18" charset="0"/>
              </a:rPr>
              <a:t>Thủy</a:t>
            </a:r>
            <a:endParaRPr lang="en-US" sz="3200" b="1" dirty="0">
              <a:ln/>
              <a:solidFill>
                <a:srgbClr val="002060"/>
              </a:solidFill>
              <a:latin typeface="Times New Roman" panose="02020603050405020304" pitchFamily="18" charset="0"/>
              <a:cs typeface="Times New Roman" panose="02020603050405020304" pitchFamily="18" charset="0"/>
            </a:endParaRPr>
          </a:p>
          <a:p>
            <a:pPr algn="ctr" eaLnBrk="1" fontAlgn="auto" hangingPunct="1">
              <a:spcBef>
                <a:spcPts val="0"/>
              </a:spcBef>
              <a:spcAft>
                <a:spcPts val="0"/>
              </a:spcAft>
              <a:defRPr/>
            </a:pPr>
            <a:endParaRPr lang="en-US" sz="3200" b="1" dirty="0">
              <a:ln/>
              <a:solidFill>
                <a:srgbClr val="002060"/>
              </a:solidFill>
              <a:latin typeface="Times New Roman" panose="02020603050405020304" pitchFamily="18" charset="0"/>
              <a:cs typeface="Times New Roman" panose="02020603050405020304" pitchFamily="18" charset="0"/>
            </a:endParaRPr>
          </a:p>
          <a:p>
            <a:pPr algn="ctr" eaLnBrk="1" fontAlgn="auto" hangingPunct="1">
              <a:spcBef>
                <a:spcPts val="0"/>
              </a:spcBef>
              <a:spcAft>
                <a:spcPts val="0"/>
              </a:spcAft>
              <a:defRPr/>
            </a:pPr>
            <a:r>
              <a:rPr lang="en-US" sz="2400" b="1" i="1" dirty="0" err="1">
                <a:ln/>
                <a:solidFill>
                  <a:srgbClr val="002060"/>
                </a:solidFill>
                <a:latin typeface="Times New Roman" panose="02020603050405020304" pitchFamily="18" charset="0"/>
                <a:cs typeface="Times New Roman" panose="02020603050405020304" pitchFamily="18" charset="0"/>
              </a:rPr>
              <a:t>Năm</a:t>
            </a:r>
            <a:r>
              <a:rPr lang="en-US" sz="2400" b="1" i="1" dirty="0">
                <a:ln/>
                <a:solidFill>
                  <a:srgbClr val="002060"/>
                </a:solidFill>
                <a:latin typeface="Times New Roman" panose="02020603050405020304" pitchFamily="18" charset="0"/>
                <a:cs typeface="Times New Roman" panose="02020603050405020304" pitchFamily="18" charset="0"/>
              </a:rPr>
              <a:t> </a:t>
            </a:r>
            <a:r>
              <a:rPr lang="en-US" sz="2400" b="1" i="1" dirty="0" err="1">
                <a:ln/>
                <a:solidFill>
                  <a:srgbClr val="002060"/>
                </a:solidFill>
                <a:latin typeface="Times New Roman" panose="02020603050405020304" pitchFamily="18" charset="0"/>
                <a:cs typeface="Times New Roman" panose="02020603050405020304" pitchFamily="18" charset="0"/>
              </a:rPr>
              <a:t>học</a:t>
            </a:r>
            <a:r>
              <a:rPr lang="en-US" sz="2400" b="1" i="1" dirty="0">
                <a:ln/>
                <a:solidFill>
                  <a:srgbClr val="002060"/>
                </a:solidFill>
                <a:latin typeface="Times New Roman" panose="02020603050405020304" pitchFamily="18" charset="0"/>
                <a:cs typeface="Times New Roman" panose="02020603050405020304" pitchFamily="18" charset="0"/>
              </a:rPr>
              <a:t>: 2021-2022</a:t>
            </a:r>
            <a:endParaRPr lang="vi-VN" sz="2400" b="1" i="1" dirty="0">
              <a:ln/>
              <a:solidFill>
                <a:srgbClr val="00206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3438" y="1649254"/>
            <a:ext cx="1077605" cy="1077605"/>
          </a:xfrm>
          <a:prstGeom prst="rect">
            <a:avLst/>
          </a:prstGeom>
        </p:spPr>
      </p:pic>
    </p:spTree>
    <p:extLst>
      <p:ext uri="{BB962C8B-B14F-4D97-AF65-F5344CB8AC3E}">
        <p14:creationId xmlns:p14="http://schemas.microsoft.com/office/powerpoint/2010/main" val="3900377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80">
                                          <p:stCondLst>
                                            <p:cond delay="0"/>
                                          </p:stCondLst>
                                        </p:cTn>
                                        <p:tgtEl>
                                          <p:spTgt spid="12"/>
                                        </p:tgtEl>
                                      </p:cBhvr>
                                    </p:animEffect>
                                    <p:anim calcmode="lin" valueType="num">
                                      <p:cBhvr>
                                        <p:cTn id="26"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1" dur="26">
                                          <p:stCondLst>
                                            <p:cond delay="650"/>
                                          </p:stCondLst>
                                        </p:cTn>
                                        <p:tgtEl>
                                          <p:spTgt spid="12"/>
                                        </p:tgtEl>
                                      </p:cBhvr>
                                      <p:to x="100000" y="60000"/>
                                    </p:animScale>
                                    <p:animScale>
                                      <p:cBhvr>
                                        <p:cTn id="32" dur="166" decel="50000">
                                          <p:stCondLst>
                                            <p:cond delay="676"/>
                                          </p:stCondLst>
                                        </p:cTn>
                                        <p:tgtEl>
                                          <p:spTgt spid="12"/>
                                        </p:tgtEl>
                                      </p:cBhvr>
                                      <p:to x="100000" y="100000"/>
                                    </p:animScale>
                                    <p:animScale>
                                      <p:cBhvr>
                                        <p:cTn id="33" dur="26">
                                          <p:stCondLst>
                                            <p:cond delay="1312"/>
                                          </p:stCondLst>
                                        </p:cTn>
                                        <p:tgtEl>
                                          <p:spTgt spid="12"/>
                                        </p:tgtEl>
                                      </p:cBhvr>
                                      <p:to x="100000" y="80000"/>
                                    </p:animScale>
                                    <p:animScale>
                                      <p:cBhvr>
                                        <p:cTn id="34" dur="166" decel="50000">
                                          <p:stCondLst>
                                            <p:cond delay="1338"/>
                                          </p:stCondLst>
                                        </p:cTn>
                                        <p:tgtEl>
                                          <p:spTgt spid="12"/>
                                        </p:tgtEl>
                                      </p:cBhvr>
                                      <p:to x="100000" y="100000"/>
                                    </p:animScale>
                                    <p:animScale>
                                      <p:cBhvr>
                                        <p:cTn id="35" dur="26">
                                          <p:stCondLst>
                                            <p:cond delay="1642"/>
                                          </p:stCondLst>
                                        </p:cTn>
                                        <p:tgtEl>
                                          <p:spTgt spid="12"/>
                                        </p:tgtEl>
                                      </p:cBhvr>
                                      <p:to x="100000" y="90000"/>
                                    </p:animScale>
                                    <p:animScale>
                                      <p:cBhvr>
                                        <p:cTn id="36" dur="166" decel="50000">
                                          <p:stCondLst>
                                            <p:cond delay="1668"/>
                                          </p:stCondLst>
                                        </p:cTn>
                                        <p:tgtEl>
                                          <p:spTgt spid="12"/>
                                        </p:tgtEl>
                                      </p:cBhvr>
                                      <p:to x="100000" y="100000"/>
                                    </p:animScale>
                                    <p:animScale>
                                      <p:cBhvr>
                                        <p:cTn id="37" dur="26">
                                          <p:stCondLst>
                                            <p:cond delay="1808"/>
                                          </p:stCondLst>
                                        </p:cTn>
                                        <p:tgtEl>
                                          <p:spTgt spid="12"/>
                                        </p:tgtEl>
                                      </p:cBhvr>
                                      <p:to x="100000" y="95000"/>
                                    </p:animScale>
                                    <p:animScale>
                                      <p:cBhvr>
                                        <p:cTn id="38" dur="166" decel="50000">
                                          <p:stCondLst>
                                            <p:cond delay="1834"/>
                                          </p:stCondLst>
                                        </p:cTn>
                                        <p:tgtEl>
                                          <p:spTgt spid="12"/>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down)">
                                      <p:cBhvr>
                                        <p:cTn id="43" dur="580">
                                          <p:stCondLst>
                                            <p:cond delay="0"/>
                                          </p:stCondLst>
                                        </p:cTn>
                                        <p:tgtEl>
                                          <p:spTgt spid="13"/>
                                        </p:tgtEl>
                                      </p:cBhvr>
                                    </p:animEffect>
                                    <p:anim calcmode="lin" valueType="num">
                                      <p:cBhvr>
                                        <p:cTn id="4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9" dur="26">
                                          <p:stCondLst>
                                            <p:cond delay="650"/>
                                          </p:stCondLst>
                                        </p:cTn>
                                        <p:tgtEl>
                                          <p:spTgt spid="13"/>
                                        </p:tgtEl>
                                      </p:cBhvr>
                                      <p:to x="100000" y="60000"/>
                                    </p:animScale>
                                    <p:animScale>
                                      <p:cBhvr>
                                        <p:cTn id="50" dur="166" decel="50000">
                                          <p:stCondLst>
                                            <p:cond delay="676"/>
                                          </p:stCondLst>
                                        </p:cTn>
                                        <p:tgtEl>
                                          <p:spTgt spid="13"/>
                                        </p:tgtEl>
                                      </p:cBhvr>
                                      <p:to x="100000" y="100000"/>
                                    </p:animScale>
                                    <p:animScale>
                                      <p:cBhvr>
                                        <p:cTn id="51" dur="26">
                                          <p:stCondLst>
                                            <p:cond delay="1312"/>
                                          </p:stCondLst>
                                        </p:cTn>
                                        <p:tgtEl>
                                          <p:spTgt spid="13"/>
                                        </p:tgtEl>
                                      </p:cBhvr>
                                      <p:to x="100000" y="80000"/>
                                    </p:animScale>
                                    <p:animScale>
                                      <p:cBhvr>
                                        <p:cTn id="52" dur="166" decel="50000">
                                          <p:stCondLst>
                                            <p:cond delay="1338"/>
                                          </p:stCondLst>
                                        </p:cTn>
                                        <p:tgtEl>
                                          <p:spTgt spid="13"/>
                                        </p:tgtEl>
                                      </p:cBhvr>
                                      <p:to x="100000" y="100000"/>
                                    </p:animScale>
                                    <p:animScale>
                                      <p:cBhvr>
                                        <p:cTn id="53" dur="26">
                                          <p:stCondLst>
                                            <p:cond delay="1642"/>
                                          </p:stCondLst>
                                        </p:cTn>
                                        <p:tgtEl>
                                          <p:spTgt spid="13"/>
                                        </p:tgtEl>
                                      </p:cBhvr>
                                      <p:to x="100000" y="90000"/>
                                    </p:animScale>
                                    <p:animScale>
                                      <p:cBhvr>
                                        <p:cTn id="54" dur="166" decel="50000">
                                          <p:stCondLst>
                                            <p:cond delay="1668"/>
                                          </p:stCondLst>
                                        </p:cTn>
                                        <p:tgtEl>
                                          <p:spTgt spid="13"/>
                                        </p:tgtEl>
                                      </p:cBhvr>
                                      <p:to x="100000" y="100000"/>
                                    </p:animScale>
                                    <p:animScale>
                                      <p:cBhvr>
                                        <p:cTn id="55" dur="26">
                                          <p:stCondLst>
                                            <p:cond delay="1808"/>
                                          </p:stCondLst>
                                        </p:cTn>
                                        <p:tgtEl>
                                          <p:spTgt spid="13"/>
                                        </p:tgtEl>
                                      </p:cBhvr>
                                      <p:to x="100000" y="95000"/>
                                    </p:animScale>
                                    <p:animScale>
                                      <p:cBhvr>
                                        <p:cTn id="56"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6A41A68-31F0-45BE-85C2-FDF09D75C4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23414AC4-F3E2-43FE-A80B-8461409770B8}"/>
              </a:ext>
            </a:extLst>
          </p:cNvPr>
          <p:cNvSpPr txBox="1"/>
          <p:nvPr/>
        </p:nvSpPr>
        <p:spPr>
          <a:xfrm>
            <a:off x="2477386" y="1509823"/>
            <a:ext cx="7378995" cy="4154984"/>
          </a:xfrm>
          <a:prstGeom prst="rect">
            <a:avLst/>
          </a:prstGeom>
          <a:noFill/>
        </p:spPr>
        <p:txBody>
          <a:bodyPr wrap="square" rtlCol="0">
            <a:spAutoFit/>
          </a:bodyPr>
          <a:lstStyle/>
          <a:p>
            <a:pPr algn="ctr"/>
            <a:r>
              <a:rPr lang="en-US" sz="3600" b="1">
                <a:solidFill>
                  <a:srgbClr val="FF0000"/>
                </a:solidFill>
                <a:latin typeface="Times New Roman" panose="02020603050405020304" pitchFamily="18" charset="0"/>
                <a:cs typeface="Times New Roman" panose="02020603050405020304" pitchFamily="18" charset="0"/>
              </a:rPr>
              <a:t>Câu đố:</a:t>
            </a:r>
          </a:p>
          <a:p>
            <a:pPr algn="ctr"/>
            <a:r>
              <a:rPr lang="vi-VN" sz="3200" b="1">
                <a:solidFill>
                  <a:schemeClr val="accent1">
                    <a:lumMod val="75000"/>
                  </a:schemeClr>
                </a:solidFill>
                <a:effectLst/>
                <a:latin typeface="+mj-lt"/>
              </a:rPr>
              <a:t>Nhiều quả dài, cong</a:t>
            </a:r>
          </a:p>
          <a:p>
            <a:pPr algn="ctr"/>
            <a:r>
              <a:rPr lang="vi-VN" sz="3200" b="1">
                <a:solidFill>
                  <a:schemeClr val="accent1">
                    <a:lumMod val="75000"/>
                  </a:schemeClr>
                </a:solidFill>
                <a:effectLst/>
                <a:latin typeface="+mj-lt"/>
              </a:rPr>
              <a:t>Xếp thành một nải</a:t>
            </a:r>
          </a:p>
          <a:p>
            <a:pPr algn="ctr"/>
            <a:r>
              <a:rPr lang="vi-VN" sz="3200" b="1">
                <a:solidFill>
                  <a:schemeClr val="accent1">
                    <a:lumMod val="75000"/>
                  </a:schemeClr>
                </a:solidFill>
                <a:effectLst/>
                <a:latin typeface="+mj-lt"/>
              </a:rPr>
              <a:t>Nải xếp thành buồng</a:t>
            </a:r>
          </a:p>
          <a:p>
            <a:pPr algn="ctr"/>
            <a:r>
              <a:rPr lang="vi-VN" sz="3200" b="1">
                <a:solidFill>
                  <a:schemeClr val="accent1">
                    <a:lumMod val="75000"/>
                  </a:schemeClr>
                </a:solidFill>
                <a:effectLst/>
                <a:latin typeface="+mj-lt"/>
              </a:rPr>
              <a:t>Khi chín vàng thơm</a:t>
            </a:r>
          </a:p>
          <a:p>
            <a:pPr algn="ctr"/>
            <a:r>
              <a:rPr lang="vi-VN" sz="3200" b="1">
                <a:solidFill>
                  <a:schemeClr val="accent1">
                    <a:lumMod val="75000"/>
                  </a:schemeClr>
                </a:solidFill>
                <a:effectLst/>
                <a:latin typeface="+mj-lt"/>
              </a:rPr>
              <a:t>Ăn ngon ngọt lắm</a:t>
            </a:r>
            <a:r>
              <a:rPr lang="en-US" sz="3200" b="1">
                <a:solidFill>
                  <a:schemeClr val="accent1">
                    <a:lumMod val="75000"/>
                  </a:schemeClr>
                </a:solidFill>
                <a:effectLst/>
                <a:latin typeface="+mj-lt"/>
              </a:rPr>
              <a:t>.</a:t>
            </a:r>
          </a:p>
          <a:p>
            <a:pPr algn="ctr"/>
            <a:r>
              <a:rPr lang="en-US" sz="3200" b="1" i="1">
                <a:solidFill>
                  <a:srgbClr val="FF0000"/>
                </a:solidFill>
                <a:effectLst/>
                <a:latin typeface="Times New Roman" panose="02020603050405020304" pitchFamily="18" charset="0"/>
                <a:cs typeface="Times New Roman" panose="02020603050405020304" pitchFamily="18" charset="0"/>
              </a:rPr>
              <a:t>Đó là quả gì?</a:t>
            </a:r>
            <a:endParaRPr lang="vi-VN" sz="3200" b="1" i="1">
              <a:solidFill>
                <a:srgbClr val="FF0000"/>
              </a:solidFill>
              <a:effectLst/>
              <a:latin typeface="Times New Roman" panose="02020603050405020304" pitchFamily="18" charset="0"/>
              <a:cs typeface="Times New Roman" panose="02020603050405020304" pitchFamily="18" charset="0"/>
            </a:endParaRPr>
          </a:p>
          <a:p>
            <a:endParaRPr lang="vi-VN" sz="36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4473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0B437-91B2-44F1-9E47-40B0FC34C1B5}"/>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57995815-60FB-43A8-9E19-139C38A2DC2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192001" cy="6857999"/>
          </a:xfrm>
        </p:spPr>
      </p:pic>
    </p:spTree>
    <p:extLst>
      <p:ext uri="{BB962C8B-B14F-4D97-AF65-F5344CB8AC3E}">
        <p14:creationId xmlns:p14="http://schemas.microsoft.com/office/powerpoint/2010/main" val="2966580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8E0CD-11D2-4CED-90E9-1E95E50EE966}"/>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85F69F7C-8248-4DDB-9276-865E8662BA8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943060"/>
          </a:xfrm>
        </p:spPr>
      </p:pic>
    </p:spTree>
    <p:extLst>
      <p:ext uri="{BB962C8B-B14F-4D97-AF65-F5344CB8AC3E}">
        <p14:creationId xmlns:p14="http://schemas.microsoft.com/office/powerpoint/2010/main" val="528420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81BEA-7C32-4B7E-ACF8-D43D0CA5489E}"/>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B9B7C6DF-CC3E-4715-A5E7-28D5C82A3CB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8681"/>
            <a:ext cx="12192000" cy="6862841"/>
          </a:xfrm>
        </p:spPr>
      </p:pic>
      <p:sp>
        <p:nvSpPr>
          <p:cNvPr id="6" name="TextBox 5">
            <a:extLst>
              <a:ext uri="{FF2B5EF4-FFF2-40B4-BE49-F238E27FC236}">
                <a16:creationId xmlns:a16="http://schemas.microsoft.com/office/drawing/2014/main" id="{54BC6865-1C38-439A-B14F-E80EAB716A4D}"/>
              </a:ext>
            </a:extLst>
          </p:cNvPr>
          <p:cNvSpPr txBox="1"/>
          <p:nvPr/>
        </p:nvSpPr>
        <p:spPr>
          <a:xfrm>
            <a:off x="1874874" y="4178596"/>
            <a:ext cx="8442251" cy="1323439"/>
          </a:xfrm>
          <a:prstGeom prst="rect">
            <a:avLst/>
          </a:prstGeom>
          <a:noFill/>
        </p:spPr>
        <p:txBody>
          <a:bodyPr wrap="square" rtlCol="0">
            <a:spAutoFit/>
          </a:bodyPr>
          <a:lstStyle/>
          <a:p>
            <a:pPr algn="ctr"/>
            <a:r>
              <a:rPr lang="en-US" sz="4000" b="1">
                <a:solidFill>
                  <a:srgbClr val="FF0000"/>
                </a:solidFill>
                <a:latin typeface="Times New Roman" panose="02020603050405020304" pitchFamily="18" charset="0"/>
                <a:cs typeface="Times New Roman" panose="02020603050405020304" pitchFamily="18" charset="0"/>
              </a:rPr>
              <a:t>Giống nhau: Đều là trái cây và cung cấp nhiều vitamin</a:t>
            </a:r>
            <a:endParaRPr lang="vi-VN" sz="40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6684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87E77-9C94-430F-BCB7-A0AE0D5E8C6F}"/>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FD0C6038-7DF7-4098-B8E6-7B44291D4B3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0889"/>
            <a:ext cx="12192000" cy="6913946"/>
          </a:xfrm>
        </p:spPr>
      </p:pic>
      <p:sp>
        <p:nvSpPr>
          <p:cNvPr id="6" name="TextBox 5">
            <a:extLst>
              <a:ext uri="{FF2B5EF4-FFF2-40B4-BE49-F238E27FC236}">
                <a16:creationId xmlns:a16="http://schemas.microsoft.com/office/drawing/2014/main" id="{06F47DF8-C70B-4DA7-BA38-95CE439180B7}"/>
              </a:ext>
            </a:extLst>
          </p:cNvPr>
          <p:cNvSpPr txBox="1"/>
          <p:nvPr/>
        </p:nvSpPr>
        <p:spPr>
          <a:xfrm>
            <a:off x="1220083" y="4990240"/>
            <a:ext cx="8713384" cy="1323439"/>
          </a:xfrm>
          <a:prstGeom prst="rect">
            <a:avLst/>
          </a:prstGeom>
          <a:noFill/>
        </p:spPr>
        <p:txBody>
          <a:bodyPr wrap="square" rtlCol="0">
            <a:spAutoFit/>
          </a:bodyPr>
          <a:lstStyle/>
          <a:p>
            <a:pPr algn="ctr"/>
            <a:r>
              <a:rPr lang="en-US" sz="4000" b="1">
                <a:solidFill>
                  <a:srgbClr val="FF0000"/>
                </a:solidFill>
                <a:latin typeface="Times New Roman" panose="02020603050405020304" pitchFamily="18" charset="0"/>
                <a:cs typeface="Times New Roman" panose="02020603050405020304" pitchFamily="18" charset="0"/>
              </a:rPr>
              <a:t>   Khác nhau: Quả chuối có màu vàng, quả cam có màu cam</a:t>
            </a:r>
            <a:endParaRPr lang="vi-VN" sz="4000" b="1">
              <a:solidFill>
                <a:srgbClr val="FF0000"/>
              </a:solidFill>
              <a:latin typeface="Times New Roman" panose="02020603050405020304" pitchFamily="18" charset="0"/>
              <a:cs typeface="Times New Roman" panose="02020603050405020304" pitchFamily="18" charset="0"/>
            </a:endParaRPr>
          </a:p>
        </p:txBody>
      </p:sp>
      <p:sp>
        <p:nvSpPr>
          <p:cNvPr id="7" name="Arrow: Right 6">
            <a:extLst>
              <a:ext uri="{FF2B5EF4-FFF2-40B4-BE49-F238E27FC236}">
                <a16:creationId xmlns:a16="http://schemas.microsoft.com/office/drawing/2014/main" id="{D52EAE4A-1062-47A4-B227-9307E09FF092}"/>
              </a:ext>
            </a:extLst>
          </p:cNvPr>
          <p:cNvSpPr/>
          <p:nvPr/>
        </p:nvSpPr>
        <p:spPr>
          <a:xfrm>
            <a:off x="1488558" y="5358809"/>
            <a:ext cx="297712" cy="159489"/>
          </a:xfrm>
          <a:prstGeom prst="rightArrow">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386841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10691-9D29-4B09-AC24-D9CD8F246C10}"/>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73FDB427-14B2-4221-93D7-D0E64FCB937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4055081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535F4-AAC4-46DA-8929-E6EC4E3B505C}"/>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1096FF27-A2EA-4C30-BE70-0AAB8006FDA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206633" cy="6883160"/>
          </a:xfrm>
        </p:spPr>
      </p:pic>
    </p:spTree>
    <p:extLst>
      <p:ext uri="{BB962C8B-B14F-4D97-AF65-F5344CB8AC3E}">
        <p14:creationId xmlns:p14="http://schemas.microsoft.com/office/powerpoint/2010/main" val="372305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C7F68-EF52-4E9D-A801-14170160C3B8}"/>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8B0AFC54-FC32-41D3-9856-20FB7EF377B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2781225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EE8A8-C1C3-46CA-B265-228909CD856C}"/>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F3A25A10-FA39-46AD-B715-A9858F7BF00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537579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4AAA1-1B08-4F99-AC0A-5109B8A81575}"/>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02300B37-9DAB-4A0C-A737-CD8C7B95544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572875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0480F-9B68-4383-B86B-686EA0176CD8}"/>
              </a:ext>
            </a:extLst>
          </p:cNvPr>
          <p:cNvSpPr>
            <a:spLocks noGrp="1"/>
          </p:cNvSpPr>
          <p:nvPr>
            <p:ph type="ctrTitle"/>
          </p:nvPr>
        </p:nvSpPr>
        <p:spPr/>
        <p:txBody>
          <a:bodyPr/>
          <a:lstStyle/>
          <a:p>
            <a:endParaRPr lang="vi-VN"/>
          </a:p>
        </p:txBody>
      </p:sp>
      <p:sp>
        <p:nvSpPr>
          <p:cNvPr id="3" name="Subtitle 2">
            <a:extLst>
              <a:ext uri="{FF2B5EF4-FFF2-40B4-BE49-F238E27FC236}">
                <a16:creationId xmlns:a16="http://schemas.microsoft.com/office/drawing/2014/main" id="{B8E4E8B0-E7FB-4EBC-8409-311A984DEA8C}"/>
              </a:ext>
            </a:extLst>
          </p:cNvPr>
          <p:cNvSpPr>
            <a:spLocks noGrp="1"/>
          </p:cNvSpPr>
          <p:nvPr>
            <p:ph type="subTitle" idx="1"/>
          </p:nvPr>
        </p:nvSpPr>
        <p:spPr/>
        <p:txBody>
          <a:bodyPr/>
          <a:lstStyle/>
          <a:p>
            <a:endParaRPr lang="vi-VN"/>
          </a:p>
        </p:txBody>
      </p:sp>
      <p:pic>
        <p:nvPicPr>
          <p:cNvPr id="5" name="Picture 4">
            <a:extLst>
              <a:ext uri="{FF2B5EF4-FFF2-40B4-BE49-F238E27FC236}">
                <a16:creationId xmlns:a16="http://schemas.microsoft.com/office/drawing/2014/main" id="{B9B6D5F0-8DCE-4701-A787-4551F7C977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78908"/>
          </a:xfrm>
          <a:prstGeom prst="rect">
            <a:avLst/>
          </a:prstGeom>
        </p:spPr>
      </p:pic>
      <p:sp>
        <p:nvSpPr>
          <p:cNvPr id="6" name="TextBox 5">
            <a:extLst>
              <a:ext uri="{FF2B5EF4-FFF2-40B4-BE49-F238E27FC236}">
                <a16:creationId xmlns:a16="http://schemas.microsoft.com/office/drawing/2014/main" id="{6366F256-9954-4473-9D33-C8DEF3A6D449}"/>
              </a:ext>
            </a:extLst>
          </p:cNvPr>
          <p:cNvSpPr txBox="1"/>
          <p:nvPr/>
        </p:nvSpPr>
        <p:spPr>
          <a:xfrm>
            <a:off x="3136605" y="2624401"/>
            <a:ext cx="8293395" cy="1415772"/>
          </a:xfrm>
          <a:prstGeom prst="rect">
            <a:avLst/>
          </a:prstGeom>
          <a:noFill/>
        </p:spPr>
        <p:txBody>
          <a:bodyPr wrap="square" rtlCol="0">
            <a:spAutoFit/>
          </a:bodyPr>
          <a:lstStyle/>
          <a:p>
            <a:r>
              <a:rPr lang="en-US" sz="5400" b="1" i="1">
                <a:solidFill>
                  <a:srgbClr val="FF0000"/>
                </a:solidFill>
                <a:latin typeface="Times New Roman" panose="02020603050405020304" pitchFamily="18" charset="0"/>
                <a:cs typeface="Times New Roman" panose="02020603050405020304" pitchFamily="18" charset="0"/>
              </a:rPr>
              <a:t>Hát bài: “ Quả gì?”</a:t>
            </a:r>
          </a:p>
          <a:p>
            <a:endParaRPr lang="vi-VN" sz="32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7735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36125-FE77-4FAD-B5EC-13B87B895F02}"/>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840737FA-130B-4E80-8B8C-D74CDA61F2B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002" y="0"/>
            <a:ext cx="12235002" cy="6889790"/>
          </a:xfrm>
        </p:spPr>
      </p:pic>
    </p:spTree>
    <p:extLst>
      <p:ext uri="{BB962C8B-B14F-4D97-AF65-F5344CB8AC3E}">
        <p14:creationId xmlns:p14="http://schemas.microsoft.com/office/powerpoint/2010/main" val="1218276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C9D9F-F32D-44BB-8DD3-B3AF4089B7BB}"/>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E1C78104-1F18-4BC8-B58C-885C423B5F4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03815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3CB0A-8B47-40E1-9BF0-CE6E9B2BC685}"/>
              </a:ext>
            </a:extLst>
          </p:cNvPr>
          <p:cNvSpPr>
            <a:spLocks noGrp="1"/>
          </p:cNvSpPr>
          <p:nvPr>
            <p:ph type="title"/>
          </p:nvPr>
        </p:nvSpPr>
        <p:spPr/>
        <p:txBody>
          <a:bodyPr/>
          <a:lstStyle/>
          <a:p>
            <a:endParaRPr lang="vi-VN"/>
          </a:p>
        </p:txBody>
      </p:sp>
      <p:pic>
        <p:nvPicPr>
          <p:cNvPr id="9" name="Content Placeholder 8">
            <a:extLst>
              <a:ext uri="{FF2B5EF4-FFF2-40B4-BE49-F238E27FC236}">
                <a16:creationId xmlns:a16="http://schemas.microsoft.com/office/drawing/2014/main" id="{740559C2-4013-4618-911B-C62A0808440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3130"/>
            <a:ext cx="12191999" cy="6885893"/>
          </a:xfrm>
        </p:spPr>
      </p:pic>
      <p:sp>
        <p:nvSpPr>
          <p:cNvPr id="10" name="TextBox 9">
            <a:extLst>
              <a:ext uri="{FF2B5EF4-FFF2-40B4-BE49-F238E27FC236}">
                <a16:creationId xmlns:a16="http://schemas.microsoft.com/office/drawing/2014/main" id="{20648898-A0A6-42C5-B8FE-BF0FBCD9C17A}"/>
              </a:ext>
            </a:extLst>
          </p:cNvPr>
          <p:cNvSpPr txBox="1"/>
          <p:nvPr/>
        </p:nvSpPr>
        <p:spPr>
          <a:xfrm>
            <a:off x="1318436" y="1074509"/>
            <a:ext cx="9728791" cy="4216539"/>
          </a:xfrm>
          <a:prstGeom prst="rect">
            <a:avLst/>
          </a:prstGeom>
          <a:noFill/>
        </p:spPr>
        <p:txBody>
          <a:bodyPr wrap="square" rtlCol="0">
            <a:spAutoFit/>
          </a:bodyPr>
          <a:lstStyle/>
          <a:p>
            <a:r>
              <a:rPr lang="en-US" sz="2800">
                <a:solidFill>
                  <a:srgbClr val="00B050"/>
                </a:solidFill>
                <a:latin typeface="Times New Roman" panose="02020603050405020304" pitchFamily="18" charset="0"/>
                <a:cs typeface="Times New Roman" panose="02020603050405020304" pitchFamily="18" charset="0"/>
              </a:rPr>
              <a:t>                                             </a:t>
            </a:r>
            <a:r>
              <a:rPr lang="en-US" sz="4400">
                <a:solidFill>
                  <a:srgbClr val="00B050"/>
                </a:solidFill>
                <a:latin typeface="Times New Roman" panose="02020603050405020304" pitchFamily="18" charset="0"/>
                <a:cs typeface="Times New Roman" panose="02020603050405020304" pitchFamily="18" charset="0"/>
              </a:rPr>
              <a:t>Giáo dục</a:t>
            </a:r>
          </a:p>
          <a:p>
            <a:r>
              <a:rPr lang="en-US" sz="3200">
                <a:latin typeface="Times New Roman" panose="02020603050405020304" pitchFamily="18" charset="0"/>
                <a:cs typeface="Times New Roman" panose="02020603050405020304" pitchFamily="18" charset="0"/>
              </a:rPr>
              <a:t>    </a:t>
            </a:r>
            <a:r>
              <a:rPr lang="en-US" sz="3200" b="1" i="1">
                <a:solidFill>
                  <a:srgbClr val="FF0000"/>
                </a:solidFill>
                <a:latin typeface="Times New Roman" panose="02020603050405020304" pitchFamily="18" charset="0"/>
                <a:cs typeface="Times New Roman" panose="02020603050405020304" pitchFamily="18" charset="0"/>
              </a:rPr>
              <a:t>Trong thiên nhiên có rất nhiều các loại quả thơm </a:t>
            </a:r>
          </a:p>
          <a:p>
            <a:r>
              <a:rPr lang="en-US" sz="3200" b="1" i="1">
                <a:solidFill>
                  <a:srgbClr val="FF0000"/>
                </a:solidFill>
                <a:latin typeface="Times New Roman" panose="02020603050405020304" pitchFamily="18" charset="0"/>
                <a:cs typeface="Times New Roman" panose="02020603050405020304" pitchFamily="18" charset="0"/>
              </a:rPr>
              <a:t>ngon, bổ dưỡng. Và tất cả các loại quả đó đều cung cấp cho chúng ta rất nhiều vitamin cho cơ thể. Chính vì vậy các con hãy biết chăm sóc và bảo vệ các loại cây ăn quả này nhé. Sau khi ăn quả xong chúng mình hãy vứt vỏ vào thùng rác đúng nơi quy định để môi trường sống của chúng ta luôn được xanh- sạch- đẹp.</a:t>
            </a:r>
            <a:endParaRPr lang="vi-VN" sz="3200" b="1" i="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2206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0480F-9B68-4383-B86B-686EA0176CD8}"/>
              </a:ext>
            </a:extLst>
          </p:cNvPr>
          <p:cNvSpPr>
            <a:spLocks noGrp="1"/>
          </p:cNvSpPr>
          <p:nvPr>
            <p:ph type="ctrTitle"/>
          </p:nvPr>
        </p:nvSpPr>
        <p:spPr/>
        <p:txBody>
          <a:bodyPr/>
          <a:lstStyle/>
          <a:p>
            <a:endParaRPr lang="vi-VN"/>
          </a:p>
        </p:txBody>
      </p:sp>
      <p:sp>
        <p:nvSpPr>
          <p:cNvPr id="3" name="Subtitle 2">
            <a:extLst>
              <a:ext uri="{FF2B5EF4-FFF2-40B4-BE49-F238E27FC236}">
                <a16:creationId xmlns:a16="http://schemas.microsoft.com/office/drawing/2014/main" id="{B8E4E8B0-E7FB-4EBC-8409-311A984DEA8C}"/>
              </a:ext>
            </a:extLst>
          </p:cNvPr>
          <p:cNvSpPr>
            <a:spLocks noGrp="1"/>
          </p:cNvSpPr>
          <p:nvPr>
            <p:ph type="subTitle" idx="1"/>
          </p:nvPr>
        </p:nvSpPr>
        <p:spPr/>
        <p:txBody>
          <a:bodyPr/>
          <a:lstStyle/>
          <a:p>
            <a:endParaRPr lang="vi-VN"/>
          </a:p>
        </p:txBody>
      </p:sp>
      <p:pic>
        <p:nvPicPr>
          <p:cNvPr id="5" name="Picture 4">
            <a:extLst>
              <a:ext uri="{FF2B5EF4-FFF2-40B4-BE49-F238E27FC236}">
                <a16:creationId xmlns:a16="http://schemas.microsoft.com/office/drawing/2014/main" id="{B9B6D5F0-8DCE-4701-A787-4551F7C977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78908"/>
          </a:xfrm>
          <a:prstGeom prst="rect">
            <a:avLst/>
          </a:prstGeom>
        </p:spPr>
      </p:pic>
      <p:sp>
        <p:nvSpPr>
          <p:cNvPr id="6" name="TextBox 5">
            <a:extLst>
              <a:ext uri="{FF2B5EF4-FFF2-40B4-BE49-F238E27FC236}">
                <a16:creationId xmlns:a16="http://schemas.microsoft.com/office/drawing/2014/main" id="{6366F256-9954-4473-9D33-C8DEF3A6D449}"/>
              </a:ext>
            </a:extLst>
          </p:cNvPr>
          <p:cNvSpPr txBox="1"/>
          <p:nvPr/>
        </p:nvSpPr>
        <p:spPr>
          <a:xfrm>
            <a:off x="1764486" y="2400812"/>
            <a:ext cx="8293395" cy="2246769"/>
          </a:xfrm>
          <a:prstGeom prst="rect">
            <a:avLst/>
          </a:prstGeom>
          <a:noFill/>
        </p:spPr>
        <p:txBody>
          <a:bodyPr wrap="square" rtlCol="0">
            <a:spAutoFit/>
          </a:bodyPr>
          <a:lstStyle/>
          <a:p>
            <a:pPr algn="ctr"/>
            <a:r>
              <a:rPr lang="en-US" sz="5400" b="1" i="1">
                <a:solidFill>
                  <a:srgbClr val="FF0000"/>
                </a:solidFill>
                <a:latin typeface="Times New Roman" panose="02020603050405020304" pitchFamily="18" charset="0"/>
                <a:cs typeface="Times New Roman" panose="02020603050405020304" pitchFamily="18" charset="0"/>
              </a:rPr>
              <a:t>Xin chào và hẹn gặp lại </a:t>
            </a:r>
          </a:p>
          <a:p>
            <a:pPr algn="ctr"/>
            <a:r>
              <a:rPr lang="en-US" sz="5400" b="1" i="1">
                <a:solidFill>
                  <a:srgbClr val="FF0000"/>
                </a:solidFill>
                <a:latin typeface="Times New Roman" panose="02020603050405020304" pitchFamily="18" charset="0"/>
                <a:cs typeface="Times New Roman" panose="02020603050405020304" pitchFamily="18" charset="0"/>
              </a:rPr>
              <a:t>các con!</a:t>
            </a:r>
          </a:p>
          <a:p>
            <a:endParaRPr lang="vi-VN" sz="32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2581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0480F-9B68-4383-B86B-686EA0176CD8}"/>
              </a:ext>
            </a:extLst>
          </p:cNvPr>
          <p:cNvSpPr>
            <a:spLocks noGrp="1"/>
          </p:cNvSpPr>
          <p:nvPr>
            <p:ph type="ctrTitle"/>
          </p:nvPr>
        </p:nvSpPr>
        <p:spPr/>
        <p:txBody>
          <a:bodyPr/>
          <a:lstStyle/>
          <a:p>
            <a:endParaRPr lang="vi-VN"/>
          </a:p>
        </p:txBody>
      </p:sp>
      <p:sp>
        <p:nvSpPr>
          <p:cNvPr id="3" name="Subtitle 2">
            <a:extLst>
              <a:ext uri="{FF2B5EF4-FFF2-40B4-BE49-F238E27FC236}">
                <a16:creationId xmlns:a16="http://schemas.microsoft.com/office/drawing/2014/main" id="{B8E4E8B0-E7FB-4EBC-8409-311A984DEA8C}"/>
              </a:ext>
            </a:extLst>
          </p:cNvPr>
          <p:cNvSpPr>
            <a:spLocks noGrp="1"/>
          </p:cNvSpPr>
          <p:nvPr>
            <p:ph type="subTitle" idx="1"/>
          </p:nvPr>
        </p:nvSpPr>
        <p:spPr/>
        <p:txBody>
          <a:bodyPr/>
          <a:lstStyle/>
          <a:p>
            <a:endParaRPr lang="vi-VN"/>
          </a:p>
        </p:txBody>
      </p:sp>
      <p:pic>
        <p:nvPicPr>
          <p:cNvPr id="5" name="Picture 4">
            <a:extLst>
              <a:ext uri="{FF2B5EF4-FFF2-40B4-BE49-F238E27FC236}">
                <a16:creationId xmlns:a16="http://schemas.microsoft.com/office/drawing/2014/main" id="{B9B6D5F0-8DCE-4701-A787-4551F7C977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78908"/>
          </a:xfrm>
          <a:prstGeom prst="rect">
            <a:avLst/>
          </a:prstGeom>
        </p:spPr>
      </p:pic>
      <p:sp>
        <p:nvSpPr>
          <p:cNvPr id="6" name="TextBox 5">
            <a:extLst>
              <a:ext uri="{FF2B5EF4-FFF2-40B4-BE49-F238E27FC236}">
                <a16:creationId xmlns:a16="http://schemas.microsoft.com/office/drawing/2014/main" id="{6366F256-9954-4473-9D33-C8DEF3A6D449}"/>
              </a:ext>
            </a:extLst>
          </p:cNvPr>
          <p:cNvSpPr txBox="1"/>
          <p:nvPr/>
        </p:nvSpPr>
        <p:spPr>
          <a:xfrm>
            <a:off x="2232837" y="2209731"/>
            <a:ext cx="8293395" cy="2246769"/>
          </a:xfrm>
          <a:prstGeom prst="rect">
            <a:avLst/>
          </a:prstGeom>
          <a:noFill/>
        </p:spPr>
        <p:txBody>
          <a:bodyPr wrap="square" rtlCol="0">
            <a:spAutoFit/>
          </a:bodyPr>
          <a:lstStyle/>
          <a:p>
            <a:r>
              <a:rPr lang="en-US" sz="5400" b="1" i="1">
                <a:solidFill>
                  <a:srgbClr val="FF0000"/>
                </a:solidFill>
                <a:latin typeface="Times New Roman" panose="02020603050405020304" pitchFamily="18" charset="0"/>
                <a:cs typeface="Times New Roman" panose="02020603050405020304" pitchFamily="18" charset="0"/>
              </a:rPr>
              <a:t>Các con vừa hát bài hát gì? </a:t>
            </a:r>
          </a:p>
          <a:p>
            <a:r>
              <a:rPr lang="en-US" sz="5400" b="1" i="1">
                <a:solidFill>
                  <a:srgbClr val="FF0000"/>
                </a:solidFill>
                <a:latin typeface="Times New Roman" panose="02020603050405020304" pitchFamily="18" charset="0"/>
                <a:cs typeface="Times New Roman" panose="02020603050405020304" pitchFamily="18" charset="0"/>
              </a:rPr>
              <a:t>Bài hát nói đến điều gì?</a:t>
            </a:r>
          </a:p>
          <a:p>
            <a:endParaRPr lang="vi-VN" sz="32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6893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1BE0B-D3DC-4D5F-AB9D-52E708BF6B3F}"/>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06D5D59E-7CC5-4B93-8C0F-0255FBAFAD1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089219" cy="6858000"/>
          </a:xfrm>
        </p:spPr>
      </p:pic>
    </p:spTree>
    <p:extLst>
      <p:ext uri="{BB962C8B-B14F-4D97-AF65-F5344CB8AC3E}">
        <p14:creationId xmlns:p14="http://schemas.microsoft.com/office/powerpoint/2010/main" val="2628844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C1D50-F33F-484F-B3B8-BD5EBDE64AB3}"/>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69019BB6-E296-4318-92DC-17353FB08CD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3855"/>
            <a:ext cx="12192000" cy="6881855"/>
          </a:xfrm>
        </p:spPr>
      </p:pic>
    </p:spTree>
    <p:extLst>
      <p:ext uri="{BB962C8B-B14F-4D97-AF65-F5344CB8AC3E}">
        <p14:creationId xmlns:p14="http://schemas.microsoft.com/office/powerpoint/2010/main" val="1196259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B10E5-437A-496C-8EA4-AB394555D238}"/>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77EC8EFE-4F55-40C3-AB86-072D58795C1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1999" cy="6858000"/>
          </a:xfrm>
        </p:spPr>
      </p:pic>
    </p:spTree>
    <p:extLst>
      <p:ext uri="{BB962C8B-B14F-4D97-AF65-F5344CB8AC3E}">
        <p14:creationId xmlns:p14="http://schemas.microsoft.com/office/powerpoint/2010/main" val="522635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D4C87-DE6D-4195-850E-E0BD1296CAE6}"/>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24DC4F1E-83C1-4B99-A770-5A2C537775E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81619"/>
          </a:xfrm>
        </p:spPr>
      </p:pic>
    </p:spTree>
    <p:extLst>
      <p:ext uri="{BB962C8B-B14F-4D97-AF65-F5344CB8AC3E}">
        <p14:creationId xmlns:p14="http://schemas.microsoft.com/office/powerpoint/2010/main" val="3226437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FDA7C-3BC9-499E-B17F-74E2FD8CB0A5}"/>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DFF83E96-445E-445B-8C56-5553B0882D4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2354053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15BA8-F515-4E87-853B-F7D7D8C41ACB}"/>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62440264-A852-4D0A-8DB2-2C2DB5E230E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368639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A3D2A995709C64DA471AE2607274D92" ma:contentTypeVersion="5" ma:contentTypeDescription="Create a new document." ma:contentTypeScope="" ma:versionID="30ba8e7bcfdd1b21f572a99114037625">
  <xsd:schema xmlns:xsd="http://www.w3.org/2001/XMLSchema" xmlns:xs="http://www.w3.org/2001/XMLSchema" xmlns:p="http://schemas.microsoft.com/office/2006/metadata/properties" xmlns:ns3="fdb7e2e9-336f-463b-a0f4-c98654f0bf43" targetNamespace="http://schemas.microsoft.com/office/2006/metadata/properties" ma:root="true" ma:fieldsID="15d6b587c2cf1317482977fff51039a4" ns3:_="">
    <xsd:import namespace="fdb7e2e9-336f-463b-a0f4-c98654f0bf43"/>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b7e2e9-336f-463b-a0f4-c98654f0bf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6174D91-5F40-455A-A148-4CA3BABD84A7}">
  <ds:schemaRefs>
    <ds:schemaRef ds:uri="http://schemas.microsoft.com/sharepoint/v3/contenttype/forms"/>
  </ds:schemaRefs>
</ds:datastoreItem>
</file>

<file path=customXml/itemProps2.xml><?xml version="1.0" encoding="utf-8"?>
<ds:datastoreItem xmlns:ds="http://schemas.openxmlformats.org/officeDocument/2006/customXml" ds:itemID="{DF2CB72B-D67B-41B5-A367-B18E421AE9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b7e2e9-336f-463b-a0f4-c98654f0bf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26E1E0A-D871-4665-A0BC-6DED1927751A}">
  <ds:schemaRefs>
    <ds:schemaRef ds:uri="http://schemas.openxmlformats.org/package/2006/metadata/core-properties"/>
    <ds:schemaRef ds:uri="fdb7e2e9-336f-463b-a0f4-c98654f0bf43"/>
    <ds:schemaRef ds:uri="http://schemas.microsoft.com/office/infopath/2007/PartnerControls"/>
    <ds:schemaRef ds:uri="http://www.w3.org/XML/1998/namespace"/>
    <ds:schemaRef ds:uri="http://purl.org/dc/dcmitype/"/>
    <ds:schemaRef ds:uri="http://schemas.microsoft.com/office/2006/metadata/properties"/>
    <ds:schemaRef ds:uri="http://schemas.microsoft.com/office/2006/documentManagement/types"/>
    <ds:schemaRef ds:uri="http://purl.org/dc/elements/1.1/"/>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145</TotalTime>
  <Words>221</Words>
  <Application>Microsoft Office PowerPoint</Application>
  <PresentationFormat>Widescreen</PresentationFormat>
  <Paragraphs>28</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.VnVogue</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Minh Hằng</dc:creator>
  <cp:lastModifiedBy>Admin</cp:lastModifiedBy>
  <cp:revision>7</cp:revision>
  <dcterms:created xsi:type="dcterms:W3CDTF">2021-12-27T03:24:40Z</dcterms:created>
  <dcterms:modified xsi:type="dcterms:W3CDTF">2022-02-12T12:25:15Z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0x010100BA3D2A995709C64DA471AE2607274D92</vt:lpwstr>
  </property>
</Properties>
</file>