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8F8E3-9520-49B3-B1E5-35864C5CA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6E334B-C20A-4FE4-9549-C6AAD3848C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B6C6-FD56-409C-85C6-71854A693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661CC-4178-461D-A24B-F068FB079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FDF4B-8919-41B3-9319-66FF1DFA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060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872A7-319D-4D57-817A-FDE409F52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62324B-190D-4E30-A74A-36435644B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5196E-1394-48EA-A6AA-0A3B798E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19A6E-847B-4F7E-B43C-4DD5F3C2C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5B859-B50F-4B62-AD17-38DBC687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990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C1C8E-8A91-4DC4-AA7D-6D9E3C436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601A6-CF2E-4459-BA7A-C631C648B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0452F-E9A7-48B0-B8E0-25FEA0C3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45DA0-B864-43E1-AD42-70409AAE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14B7D-057D-4195-B945-41F7A7CE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525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86CE9-4FC1-4DDD-90F0-F18D685D2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1CF3-B2F3-4F07-9B31-451B5290D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EB0BB-FBAC-444F-8E15-831CD212D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4BB252-32F0-4201-A08A-62011249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C67E-DDE2-4F25-B406-9D4953FB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490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027A-4C55-4E59-BE36-743E72CD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4ECB3-F724-4D3C-BCCE-C59D13594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27657-0601-49D2-96AC-DEC081E6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2C1E0-0A1E-4960-8D5E-3753D1A1F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6F48D-58C7-4E04-AF90-B8049B078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8377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4938-E24E-4A47-A05D-AED120E5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5A9F3-9464-41F8-B1A8-6F5319D6F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351E6-A205-48D4-A943-5E97A95395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98611D-2BA8-4DB9-B962-F39781A56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BDB0CE-6182-4DAB-A58C-0C86DC54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22D84-CE80-4995-9A2B-63F0A2288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388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6D23-32B4-4235-BA68-615E4C658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2A238E-4A54-4940-8A83-377DBBC21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C1336-9479-4304-9277-8E3648820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4596B3-52AF-4DDE-BC3F-97A53CCECF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FC695F-59F3-4568-BBFC-5236F366D3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C1E22C-41C1-4763-835B-2D41A0B0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69F5B1-968A-489D-842A-7A64644F9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1A1616-BB32-4621-8685-3F9CF62C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9203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EF103-5E7D-43B6-BB19-7A34DF748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9167F-C5B7-41E7-BA33-4E7DA9793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C9D282-47B7-4BA7-B9BD-77256693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278CA8-3C95-4659-946F-DA952C7A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903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CCF0CE-4FB9-42CF-8B9A-854F0C051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52B1F-6345-4024-941B-89F11CEB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BB7324-1025-435B-856F-EE117295F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44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8CF30-29B3-4471-96A4-A0151A5E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68669-8701-403D-97C5-28B8C8797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E15C1-3C77-4EB4-BBAB-C552304D7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3D247A-CA7D-4EBD-8729-DD69EA8D3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5099D5-882C-4661-855F-AF1441A62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8F68A-70BE-4F01-B6BB-63D13A40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2707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4484B-CD00-49D1-835D-B6A79889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65BC2-1C5F-428E-8B4E-FF428171DF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D0E613-9ADB-4A0F-9573-0E10DA858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20565-BEAB-4B0C-85D2-A8F590521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A919AB-05A9-4738-B63C-56F99EE8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8497F6-92F5-4F94-971F-8317F7157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648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B0D5BF-5438-493E-9A18-5E712129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5BE8E-9AFF-48E4-9C93-C47C7E7DC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68150-57E6-4786-8F01-BA19A34965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C68A-8C35-4113-B880-354848412C8C}" type="datetimeFigureOut">
              <a:rPr lang="vi-VN" smtClean="0"/>
              <a:t>27/11/2021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FB4-1ACE-4BD3-9D4F-9ED1DD96F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A4123-9F0F-486F-88A8-7E187F4C7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D522F-F703-4C68-83BB-679B43C4467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176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18FA4A-EAA6-4EED-BC5D-E9F9CF19DF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CC1D25-BB23-436F-A0AD-D195F1B443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23" y="1372925"/>
            <a:ext cx="1836291" cy="1700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8979E-DF25-43A9-B465-CE4F42DB16DE}"/>
              </a:ext>
            </a:extLst>
          </p:cNvPr>
          <p:cNvSpPr txBox="1"/>
          <p:nvPr/>
        </p:nvSpPr>
        <p:spPr>
          <a:xfrm>
            <a:off x="2689934" y="277121"/>
            <a:ext cx="759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B0F0"/>
                </a:solidFill>
                <a:latin typeface="+mj-lt"/>
              </a:rPr>
              <a:t>PHÒNG GIÁO DỤC VÀ ĐÀO TẠO QUẬN LONG BIÊN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36168-BA11-49D6-B446-1629003D2C21}"/>
              </a:ext>
            </a:extLst>
          </p:cNvPr>
          <p:cNvSpPr txBox="1"/>
          <p:nvPr/>
        </p:nvSpPr>
        <p:spPr>
          <a:xfrm>
            <a:off x="3657599" y="710508"/>
            <a:ext cx="5131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>
                <a:solidFill>
                  <a:srgbClr val="00B0F0"/>
                </a:solidFill>
                <a:latin typeface="+mj-lt"/>
              </a:rPr>
              <a:t>TRƯỜNG MẦM NON THẠCH CẦU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54C004-D611-485C-8A7C-FFD09BAC3510}"/>
              </a:ext>
            </a:extLst>
          </p:cNvPr>
          <p:cNvSpPr txBox="1"/>
          <p:nvPr/>
        </p:nvSpPr>
        <p:spPr>
          <a:xfrm>
            <a:off x="4332304" y="3573289"/>
            <a:ext cx="5015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solidFill>
                  <a:srgbClr val="00B0F0"/>
                </a:solidFill>
                <a:latin typeface="+mj-lt"/>
              </a:rPr>
              <a:t>HOẠT ĐỘNG TẠO HÌNH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BEE341-8419-4E48-B5B7-9C1621BDA7F7}"/>
              </a:ext>
            </a:extLst>
          </p:cNvPr>
          <p:cNvSpPr txBox="1"/>
          <p:nvPr/>
        </p:nvSpPr>
        <p:spPr>
          <a:xfrm>
            <a:off x="4412202" y="4270159"/>
            <a:ext cx="4376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B0F0"/>
                </a:solidFill>
                <a:latin typeface="+mj-lt"/>
              </a:rPr>
              <a:t>Đề tài: Vẽ dụng cụ nghề nông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3C324D-416C-49C1-95E3-B65ABE94D7FC}"/>
              </a:ext>
            </a:extLst>
          </p:cNvPr>
          <p:cNvSpPr txBox="1"/>
          <p:nvPr/>
        </p:nvSpPr>
        <p:spPr>
          <a:xfrm>
            <a:off x="4412202" y="4551450"/>
            <a:ext cx="3515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B0F0"/>
                </a:solidFill>
                <a:latin typeface="+mj-lt"/>
              </a:rPr>
              <a:t>Lứa tuổi: MGN 4 - 5 tuổi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E3E6E5-D068-4357-B461-AB74C307CE3D}"/>
              </a:ext>
            </a:extLst>
          </p:cNvPr>
          <p:cNvSpPr txBox="1"/>
          <p:nvPr/>
        </p:nvSpPr>
        <p:spPr>
          <a:xfrm>
            <a:off x="4387048" y="4875764"/>
            <a:ext cx="3417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>
                <a:solidFill>
                  <a:srgbClr val="00B0F0"/>
                </a:solidFill>
                <a:latin typeface="+mj-lt"/>
              </a:rPr>
              <a:t>Giáo viên: Bùi Hồng Hà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CA663F-1469-432A-BEA1-C71134972D5A}"/>
              </a:ext>
            </a:extLst>
          </p:cNvPr>
          <p:cNvSpPr txBox="1"/>
          <p:nvPr/>
        </p:nvSpPr>
        <p:spPr>
          <a:xfrm>
            <a:off x="4758432" y="6223247"/>
            <a:ext cx="35155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>
                <a:solidFill>
                  <a:srgbClr val="00B0F0"/>
                </a:solidFill>
                <a:latin typeface="+mj-lt"/>
              </a:rPr>
              <a:t>Năm học: 2021 - 2022 </a:t>
            </a:r>
          </a:p>
        </p:txBody>
      </p:sp>
      <p:pic>
        <p:nvPicPr>
          <p:cNvPr id="2" name="s1">
            <a:hlinkClick r:id="" action="ppaction://media"/>
            <a:extLst>
              <a:ext uri="{FF2B5EF4-FFF2-40B4-BE49-F238E27FC236}">
                <a16:creationId xmlns:a16="http://schemas.microsoft.com/office/drawing/2014/main" id="{C19CEA2D-69C6-48AC-823B-DEEFC759B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8530" y="6148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động -Tạo hình Vẽ - Dụng cụ nghề nông 00_00_46-00_06_06">
            <a:hlinkClick r:id="" action="ppaction://media"/>
            <a:extLst>
              <a:ext uri="{FF2B5EF4-FFF2-40B4-BE49-F238E27FC236}">
                <a16:creationId xmlns:a16="http://schemas.microsoft.com/office/drawing/2014/main" id="{AC5C24CD-EB40-4E44-930B-4E4F7029E0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6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262A9C-7863-4401-ACFE-69B89816C6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2">
            <a:hlinkClick r:id="" action="ppaction://media"/>
            <a:extLst>
              <a:ext uri="{FF2B5EF4-FFF2-40B4-BE49-F238E27FC236}">
                <a16:creationId xmlns:a16="http://schemas.microsoft.com/office/drawing/2014/main" id="{7F729CE9-A189-47A4-A8CB-6982D8418F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7308" y="61496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9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46</Words>
  <Application>Microsoft Office PowerPoint</Application>
  <PresentationFormat>Widescreen</PresentationFormat>
  <Paragraphs>7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Windows 10</cp:lastModifiedBy>
  <cp:revision>4</cp:revision>
  <dcterms:created xsi:type="dcterms:W3CDTF">2021-11-25T13:05:41Z</dcterms:created>
  <dcterms:modified xsi:type="dcterms:W3CDTF">2021-11-27T05:54:10Z</dcterms:modified>
</cp:coreProperties>
</file>