
<file path=[Content_Types].xml><?xml version="1.0" encoding="utf-8"?>
<Types xmlns="http://schemas.openxmlformats.org/package/2006/content-types">
  <Default Extension="png" ContentType="image/png"/>
  <Default Extension="tmp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3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5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8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74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4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50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0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22BAE-DE5F-4143-B6FD-63D467CA4E8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tmp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tmp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3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o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0696" cy="6860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7536"/>
            <a:ext cx="2376264" cy="1882270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21" y="1367536"/>
            <a:ext cx="2338302" cy="1882270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4" y="4041068"/>
            <a:ext cx="2292150" cy="1836204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/>
          <a:stretch/>
        </p:blipFill>
        <p:spPr>
          <a:xfrm>
            <a:off x="4050921" y="4022433"/>
            <a:ext cx="2338302" cy="1854839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Audi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8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0001 con o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0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7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60213" r="68206"/>
          <a:stretch/>
        </p:blipFill>
        <p:spPr>
          <a:xfrm>
            <a:off x="1030739" y="3811480"/>
            <a:ext cx="1658436" cy="1857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2" t="55833" r="38679" b="-1"/>
          <a:stretch/>
        </p:blipFill>
        <p:spPr>
          <a:xfrm>
            <a:off x="3851920" y="3666479"/>
            <a:ext cx="1721335" cy="21473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1" t="57229" r="8942"/>
          <a:stretch/>
        </p:blipFill>
        <p:spPr>
          <a:xfrm>
            <a:off x="6948264" y="3811480"/>
            <a:ext cx="1283628" cy="1489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7" t="6506" r="8693" b="46358"/>
          <a:stretch/>
        </p:blipFill>
        <p:spPr>
          <a:xfrm>
            <a:off x="3714761" y="690683"/>
            <a:ext cx="1541872" cy="1874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4" t="9120" r="38777" b="45491"/>
          <a:stretch/>
        </p:blipFill>
        <p:spPr>
          <a:xfrm>
            <a:off x="6516216" y="836711"/>
            <a:ext cx="1290041" cy="1728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1835" r="68003" b="48220"/>
          <a:stretch/>
        </p:blipFill>
        <p:spPr>
          <a:xfrm>
            <a:off x="847408" y="971958"/>
            <a:ext cx="1440160" cy="159294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555776" y="14935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436096" y="14904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5766406" y="445440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800000">
            <a:off x="2708176" y="44544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rved Left Arrow 11"/>
          <p:cNvSpPr/>
          <p:nvPr/>
        </p:nvSpPr>
        <p:spPr>
          <a:xfrm>
            <a:off x="8292196" y="1993784"/>
            <a:ext cx="732596" cy="23572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10800000">
            <a:off x="118181" y="1979288"/>
            <a:ext cx="732596" cy="23572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7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00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6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9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On-screen Show (4:3)</PresentationFormat>
  <Paragraphs>0</Paragraphs>
  <Slides>9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Nguyen</cp:lastModifiedBy>
  <cp:revision>6</cp:revision>
  <dcterms:created xsi:type="dcterms:W3CDTF">2021-02-24T08:40:06Z</dcterms:created>
  <dcterms:modified xsi:type="dcterms:W3CDTF">2021-02-24T09:49:33Z</dcterms:modified>
</cp:coreProperties>
</file>