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63" r:id="rId3"/>
    <p:sldId id="257" r:id="rId4"/>
    <p:sldId id="258" r:id="rId5"/>
    <p:sldId id="259" r:id="rId6"/>
    <p:sldId id="260" r:id="rId7"/>
    <p:sldId id="261" r:id="rId8"/>
    <p:sldId id="262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3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40C037-5E47-444C-8737-34FC9E05E940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9431F0-AC24-447C-8AC8-327D3B40E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607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9431F0-AC24-447C-8AC8-327D3B40EA6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068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F7C4D-5F06-40AB-B349-8D0B850E7DFD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4339-C6BB-4073-B75B-1575542642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930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F7C4D-5F06-40AB-B349-8D0B850E7DFD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4339-C6BB-4073-B75B-1575542642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082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F7C4D-5F06-40AB-B349-8D0B850E7DFD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4339-C6BB-4073-B75B-1575542642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120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F7C4D-5F06-40AB-B349-8D0B850E7DFD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4339-C6BB-4073-B75B-1575542642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162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F7C4D-5F06-40AB-B349-8D0B850E7DFD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4339-C6BB-4073-B75B-1575542642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449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F7C4D-5F06-40AB-B349-8D0B850E7DFD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4339-C6BB-4073-B75B-1575542642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110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F7C4D-5F06-40AB-B349-8D0B850E7DFD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4339-C6BB-4073-B75B-1575542642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01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F7C4D-5F06-40AB-B349-8D0B850E7DFD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4339-C6BB-4073-B75B-1575542642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274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F7C4D-5F06-40AB-B349-8D0B850E7DFD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4339-C6BB-4073-B75B-1575542642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885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F7C4D-5F06-40AB-B349-8D0B850E7DFD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4339-C6BB-4073-B75B-1575542642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80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F7C4D-5F06-40AB-B349-8D0B850E7DFD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4339-C6BB-4073-B75B-1575542642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609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DF7C4D-5F06-40AB-B349-8D0B850E7DFD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84339-C6BB-4073-B75B-1575542642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556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3.png"/><Relationship Id="rId7" Type="http://schemas.openxmlformats.org/officeDocument/2006/relationships/slide" Target="slide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5" Type="http://schemas.openxmlformats.org/officeDocument/2006/relationships/slide" Target="slide6.xml"/><Relationship Id="rId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47664" y="200299"/>
            <a:ext cx="6318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smtClean="0">
                <a:solidFill>
                  <a:srgbClr val="002060"/>
                </a:solidFill>
                <a:latin typeface="Times New Roman"/>
              </a:rPr>
              <a:t>PHÒNG GIÁO DỤC VÀ ĐÀO TẠO QUẬN LONG BIÊN </a:t>
            </a:r>
          </a:p>
          <a:p>
            <a:pPr algn="ctr"/>
            <a:r>
              <a:rPr lang="it-IT" b="1" smtClean="0">
                <a:solidFill>
                  <a:srgbClr val="002060"/>
                </a:solidFill>
                <a:latin typeface="Times New Roman"/>
              </a:rPr>
              <a:t>TRƯỜNG MẦM NON TÂN MAI</a:t>
            </a:r>
            <a:endParaRPr lang="it-IT" sz="900">
              <a:solidFill>
                <a:prstClr val="black"/>
              </a:solidFill>
              <a:latin typeface="Microsoft Sans Serif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19617" y="1647453"/>
            <a:ext cx="41745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KỸ NĂNG SỐNG</a:t>
            </a:r>
            <a:endParaRPr lang="en-US" sz="4000" b="1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53144" y="2564374"/>
            <a:ext cx="51074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 tài:</a:t>
            </a:r>
            <a:r>
              <a:rPr lang="en-US" sz="3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Dạy trẻ biết chào hỏi</a:t>
            </a:r>
            <a:endParaRPr lang="en-US" sz="32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226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ello! - Super Simple Song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93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44000" cy="6957392"/>
          </a:xfrm>
          <a:prstGeom prst="rect">
            <a:avLst/>
          </a:prstGeom>
        </p:spPr>
      </p:pic>
      <p:sp>
        <p:nvSpPr>
          <p:cNvPr id="5" name="Flowchart: Preparation 4">
            <a:hlinkClick r:id="rId4" action="ppaction://hlinksldjump"/>
          </p:cNvPr>
          <p:cNvSpPr/>
          <p:nvPr/>
        </p:nvSpPr>
        <p:spPr>
          <a:xfrm>
            <a:off x="2339752" y="3246883"/>
            <a:ext cx="2088232" cy="1750504"/>
          </a:xfrm>
          <a:prstGeom prst="flowChartPreparation">
            <a:avLst/>
          </a:prstGeom>
          <a:solidFill>
            <a:srgbClr val="00B05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Preparation 5">
            <a:hlinkClick r:id="rId5" action="ppaction://hlinksldjump"/>
          </p:cNvPr>
          <p:cNvSpPr/>
          <p:nvPr/>
        </p:nvSpPr>
        <p:spPr>
          <a:xfrm>
            <a:off x="5940152" y="1268760"/>
            <a:ext cx="2088232" cy="1750504"/>
          </a:xfrm>
          <a:prstGeom prst="flowChartPreparation">
            <a:avLst/>
          </a:prstGeom>
          <a:solidFill>
            <a:srgbClr val="FF000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Preparation 6">
            <a:hlinkClick r:id="rId6" action="ppaction://hlinksldjump"/>
          </p:cNvPr>
          <p:cNvSpPr/>
          <p:nvPr/>
        </p:nvSpPr>
        <p:spPr>
          <a:xfrm>
            <a:off x="4137484" y="4133749"/>
            <a:ext cx="2088232" cy="1750504"/>
          </a:xfrm>
          <a:prstGeom prst="flowChartPreparation">
            <a:avLst/>
          </a:prstGeom>
          <a:solidFill>
            <a:schemeClr val="accent6">
              <a:lumMod val="75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Preparation 7">
            <a:hlinkClick r:id="rId7" action="ppaction://hlinksldjump"/>
          </p:cNvPr>
          <p:cNvSpPr/>
          <p:nvPr/>
        </p:nvSpPr>
        <p:spPr>
          <a:xfrm>
            <a:off x="5940152" y="3169294"/>
            <a:ext cx="2088232" cy="1750504"/>
          </a:xfrm>
          <a:prstGeom prst="flowChartPreparation">
            <a:avLst/>
          </a:prstGeom>
          <a:solidFill>
            <a:srgbClr val="002060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Preparation 8">
            <a:hlinkClick r:id="rId8" action="ppaction://hlinksldjump"/>
          </p:cNvPr>
          <p:cNvSpPr/>
          <p:nvPr/>
        </p:nvSpPr>
        <p:spPr>
          <a:xfrm>
            <a:off x="4137484" y="2266783"/>
            <a:ext cx="2088232" cy="1750504"/>
          </a:xfrm>
          <a:prstGeom prst="flowChartPreparation">
            <a:avLst/>
          </a:prstGeom>
          <a:solidFill>
            <a:srgbClr val="FFC00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195736" y="575681"/>
            <a:ext cx="65886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 hãy chọn và chào theo hướng dẫn nhé!</a:t>
            </a:r>
            <a:endParaRPr lang="en-US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687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é chào cô - Google Tìm kiếm - Cốc Cốc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29" t="16970" r="7258" b="22156"/>
          <a:stretch/>
        </p:blipFill>
        <p:spPr>
          <a:xfrm>
            <a:off x="755576" y="548680"/>
            <a:ext cx="7632847" cy="5616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ight Arrow 2">
            <a:hlinkClick r:id="rId3" action="ppaction://hlinksldjump"/>
          </p:cNvPr>
          <p:cNvSpPr/>
          <p:nvPr/>
        </p:nvSpPr>
        <p:spPr>
          <a:xfrm>
            <a:off x="8401497" y="6165304"/>
            <a:ext cx="576064" cy="484632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149176" y="6505504"/>
            <a:ext cx="994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Tiếp tục</a:t>
            </a:r>
            <a:endParaRPr lang="en-US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9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é chào cô đập tay - Google Tìm kiếm - Cốc Cốc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64" t="15392" r="13549" b="51240"/>
          <a:stretch/>
        </p:blipFill>
        <p:spPr>
          <a:xfrm>
            <a:off x="2677231" y="1124744"/>
            <a:ext cx="4320480" cy="4824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ight Arrow 2">
            <a:hlinkClick r:id="rId3" action="ppaction://hlinksldjump"/>
          </p:cNvPr>
          <p:cNvSpPr/>
          <p:nvPr/>
        </p:nvSpPr>
        <p:spPr>
          <a:xfrm>
            <a:off x="8100392" y="5994996"/>
            <a:ext cx="648072" cy="484632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927016" y="6479628"/>
            <a:ext cx="9948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Tiếp tục</a:t>
            </a:r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4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8280920" cy="5472608"/>
          </a:xfrm>
          <a:prstGeom prst="rect">
            <a:avLst/>
          </a:prstGeom>
        </p:spPr>
      </p:pic>
      <p:sp>
        <p:nvSpPr>
          <p:cNvPr id="3" name="Right Arrow 2">
            <a:hlinkClick r:id="rId3" action="ppaction://hlinksldjump"/>
          </p:cNvPr>
          <p:cNvSpPr/>
          <p:nvPr/>
        </p:nvSpPr>
        <p:spPr>
          <a:xfrm>
            <a:off x="8028384" y="5876519"/>
            <a:ext cx="648072" cy="484632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855008" y="6418801"/>
            <a:ext cx="9948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Tiếp tục</a:t>
            </a:r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49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36712"/>
            <a:ext cx="8064896" cy="5256584"/>
          </a:xfrm>
          <a:prstGeom prst="rect">
            <a:avLst/>
          </a:prstGeom>
        </p:spPr>
      </p:pic>
      <p:sp>
        <p:nvSpPr>
          <p:cNvPr id="3" name="Right Arrow 2">
            <a:hlinkClick r:id="rId3" action="ppaction://hlinksldjump"/>
          </p:cNvPr>
          <p:cNvSpPr/>
          <p:nvPr/>
        </p:nvSpPr>
        <p:spPr>
          <a:xfrm>
            <a:off x="8085703" y="6050182"/>
            <a:ext cx="633220" cy="484632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904901" y="6488668"/>
            <a:ext cx="9948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Tiếp tục</a:t>
            </a:r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52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92696"/>
            <a:ext cx="7920880" cy="5400600"/>
          </a:xfrm>
          <a:prstGeom prst="rect">
            <a:avLst/>
          </a:prstGeom>
        </p:spPr>
      </p:pic>
      <p:sp>
        <p:nvSpPr>
          <p:cNvPr id="4" name="Right Arrow 3">
            <a:hlinkClick r:id="rId3" action="ppaction://hlinksldjump"/>
          </p:cNvPr>
          <p:cNvSpPr/>
          <p:nvPr/>
        </p:nvSpPr>
        <p:spPr>
          <a:xfrm>
            <a:off x="7944444" y="6078974"/>
            <a:ext cx="489204" cy="484632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7691634" y="6474306"/>
            <a:ext cx="9948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Tiếp tục</a:t>
            </a:r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64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41</Words>
  <Application>Microsoft Office PowerPoint</Application>
  <PresentationFormat>On-screen Show (4:3)</PresentationFormat>
  <Paragraphs>11</Paragraphs>
  <Slides>8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Truong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</dc:creator>
  <cp:lastModifiedBy>Nguyen</cp:lastModifiedBy>
  <cp:revision>13</cp:revision>
  <dcterms:created xsi:type="dcterms:W3CDTF">2020-05-25T20:02:20Z</dcterms:created>
  <dcterms:modified xsi:type="dcterms:W3CDTF">2021-02-02T07:51:49Z</dcterms:modified>
</cp:coreProperties>
</file>