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A845-5A90-4F53-9B73-B7FB54A7A72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525" y="3212976"/>
            <a:ext cx="94330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tích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lú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endParaRPr lang="en-US" sz="4400" b="1" cap="none" spc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8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2031" y="1844824"/>
            <a:ext cx="397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CÂU CHUYỆN</a:t>
            </a:r>
            <a:endParaRPr lang="en-US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6064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PHÒNG GIÁO DỤC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QUẬN LONG BIÊN</a:t>
            </a:r>
            <a:endParaRPr lang="vi-VN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TRƯỜNG MẦM NON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SƠN CA</a:t>
            </a:r>
            <a:endParaRPr lang="en-US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54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808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33313" y="2967335"/>
            <a:ext cx="6677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con trai đã làm gì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hạt thóc?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5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7639"/>
            <a:ext cx="9127410" cy="6848163"/>
          </a:xfrm>
        </p:spPr>
      </p:pic>
    </p:spTree>
    <p:extLst>
      <p:ext uri="{BB962C8B-B14F-4D97-AF65-F5344CB8AC3E}">
        <p14:creationId xmlns:p14="http://schemas.microsoft.com/office/powerpoint/2010/main" val="156930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6035" y="2967335"/>
            <a:ext cx="889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Trên đường đi cậu gặp khó khăn gì? 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 cậu nhận ra điều gì?</a:t>
            </a:r>
          </a:p>
        </p:txBody>
      </p:sp>
    </p:spTree>
    <p:extLst>
      <p:ext uri="{BB962C8B-B14F-4D97-AF65-F5344CB8AC3E}">
        <p14:creationId xmlns:p14="http://schemas.microsoft.com/office/powerpoint/2010/main" val="1070479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625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781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0779" y="2967335"/>
            <a:ext cx="91857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 thấy cây lúa sai trĩu hạt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bé có đổi vào hoàng cung không?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423479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" y="0"/>
            <a:ext cx="9141377" cy="6858000"/>
          </a:xfrm>
        </p:spPr>
      </p:pic>
    </p:spTree>
    <p:extLst>
      <p:ext uri="{BB962C8B-B14F-4D97-AF65-F5344CB8AC3E}">
        <p14:creationId xmlns:p14="http://schemas.microsoft.com/office/powerpoint/2010/main" val="331886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59632" y="2636912"/>
            <a:ext cx="66247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800198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ổ tích - Sự tích hạt lúa - Terra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25866" y="-11686"/>
            <a:ext cx="9169865" cy="68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026132" y="2967335"/>
            <a:ext cx="709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54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RÍCH DẪN ĐÀM THOẠI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156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80476" y="2276872"/>
            <a:ext cx="79830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Hoàn cảnh của bà mẹ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trong truyện như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03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244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9875" y="2967335"/>
            <a:ext cx="920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chăm sóc con trai của mình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 sao?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187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8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809879" y="2967335"/>
            <a:ext cx="75243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Người con đối xử với mẹ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38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27053" y="2967335"/>
            <a:ext cx="8089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Biết mình sắp mất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khuyên con trai điều gì?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69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d66c9517d134a2560a4c2e9ce4d14f56ffdf6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/object&gt;&lt;object type=&quot;8&quot; unique_id=&quot;100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117</Words>
  <Application>Microsoft Office PowerPoint</Application>
  <PresentationFormat>On-screen Show (4:3)</PresentationFormat>
  <Paragraphs>22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</dc:title>
  <dc:creator>Nguyen</dc:creator>
  <cp:lastModifiedBy>B3</cp:lastModifiedBy>
  <cp:revision>12</cp:revision>
  <dcterms:created xsi:type="dcterms:W3CDTF">2017-02-21T04:12:35Z</dcterms:created>
  <dcterms:modified xsi:type="dcterms:W3CDTF">2020-01-21T02:13:41Z</dcterms:modified>
  <cp:contentStatus/>
</cp:coreProperties>
</file>