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98" r:id="rId4"/>
    <p:sldId id="499" r:id="rId5"/>
    <p:sldId id="496" r:id="rId6"/>
    <p:sldId id="488" r:id="rId7"/>
    <p:sldId id="489" r:id="rId8"/>
    <p:sldId id="497" r:id="rId9"/>
    <p:sldId id="479" r:id="rId10"/>
    <p:sldId id="303" r:id="rId11"/>
    <p:sldId id="260" r:id="rId12"/>
    <p:sldId id="482" r:id="rId13"/>
    <p:sldId id="481" r:id="rId14"/>
    <p:sldId id="48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217-A4F0-1FE5-3DEF-9CDA37805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FCD27-DE38-E24A-7995-A290B4E7B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A0D63-D45E-860E-B283-800F3C51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6886A-84EE-A59A-F672-5E58EF2B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28542-02EF-540B-4641-DB470EAD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EB0-A886-8672-426C-2DB3A299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2B741-F2B5-68AB-357F-B759ACCFE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A9BA4-9F7E-FABB-5327-2B634497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A1A0-DA39-73B6-9CE4-60FD2177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C036-D6C6-7C73-BC42-3DD71D4D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22C2E-532C-2377-BB32-946BDF53A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418E3-5F38-202C-50B7-5705FE04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6581-D407-FFE3-4BC6-5A25F29D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0E22-998B-8A1C-A8F2-1F505D9F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6256F-5590-BFF6-5024-FD9A7FF6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7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4D8E-8C52-C150-5001-EA27855A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5115-2DEE-88EC-D602-E23609CF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3F1B4-B6A7-2C66-A570-D72D9A76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D2A35-40EE-6AD5-63DD-2768B708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47EE-097B-FC6C-038D-AA725BA5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6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FC7E-731B-F0F1-AB57-B70779C1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BEFCF-25FD-A326-18A3-5F828AF3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34D6C-6D0B-69C7-02DF-0A1B2BCF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C4307-48F5-61A1-E334-81E404DE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F95A-AFA0-D662-FEB2-47654FAD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C5E9-CF18-3C76-F5F1-B58F3C33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5B94-AA24-09DF-A255-3E1D22A6D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BDE0E-E447-EBD6-ED5A-A50D56E0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4D041-E1FB-3EE5-7BC0-8B535AF2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16AEC-3FFC-B618-C3AD-DB686636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BC536-537C-8479-6CE6-719FEAE0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F1EE-D63C-C47B-B216-B67CE9BD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B699B-21E6-060C-78AD-B6FCADFA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7EB14-A3B5-2F87-039D-E8993F3AA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59AE5-8965-2928-2BCE-83B9C6ACA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B2AD5-68EA-FB29-D50C-F8FB2D83A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B7569-ECE1-BE40-1CAB-CF05E910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871E8-A11F-2F7B-9B46-4AB73563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B85B4-7286-A702-F808-4B56F65F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F33A-7910-5DFB-987E-0618C1F9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D85B6-9BC9-BB41-E583-95FD26D5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DA19E-0788-4567-E48D-1E3C1994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EC8FD-E77B-8453-A1A8-C18EEDA3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BD93D-DB63-338A-DFE1-F77B315C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9D50C-0ED4-5430-9EE2-26BE7780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B89E-5270-CB16-A259-A88D6CFE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D4BA-256F-7C27-D09E-FE82E81C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F7A6-9423-6AE2-B41C-89DE7B4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E2F9D-1E5D-E365-5BCA-7787EB0C9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EBDA-62F4-4F75-BC01-E262A05F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4CD9-4610-A815-C1EB-9C863C71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762F-F12D-00EE-E566-5F1EF8F9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3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EB62-8361-40BD-BD05-047CACCA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2EF6D-3B68-4CA8-97AF-15913162C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EECAB-51DF-3CD2-7F94-28ED80743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8CFF1-C42B-8E7E-55E5-CF65240D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3CBD5-950D-78AD-CABB-835EC771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1CBD5-DF60-6AF6-DD20-CCD5CFF5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8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FB1BB-D591-A8A3-35A5-65139005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A7945-B5B9-E897-36F0-D04F8DD8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F746-EF0C-A93B-B118-A40465926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7918-C3E4-4E22-8B8F-994F1CA7E3A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4935-2E5E-2DF2-AF9E-F62BF92FF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EA470-C762-184B-E110-E7BB3545E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F6ED-65EE-40E5-A359-106690282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017-FF78-4397-A9DB-7C14A0160AE4}" type="datetimeFigureOut">
              <a:rPr lang="en-US" smtClean="0"/>
              <a:pPr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7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9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C26E63-820F-2A2E-3898-D97A53ADAD3F}"/>
              </a:ext>
            </a:extLst>
          </p:cNvPr>
          <p:cNvSpPr txBox="1"/>
          <p:nvPr/>
        </p:nvSpPr>
        <p:spPr>
          <a:xfrm>
            <a:off x="2119744" y="1199062"/>
            <a:ext cx="767888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SƠN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 CHÂN CỦA BÉ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2022 –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802A5-42CD-6993-F020-49938CBBC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19" y="2129682"/>
            <a:ext cx="997529" cy="10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2EAFDF-4643-3D64-41BF-1D5828DFA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" y="1640288"/>
            <a:ext cx="5387687" cy="3577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1362F-1145-4532-D200-18CD32CCD8FA}"/>
              </a:ext>
            </a:extLst>
          </p:cNvPr>
          <p:cNvSpPr txBox="1"/>
          <p:nvPr/>
        </p:nvSpPr>
        <p:spPr>
          <a:xfrm>
            <a:off x="1469892" y="5236681"/>
            <a:ext cx="292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1690A-5D65-241E-41E6-F3EFCB8A4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4038" r="10727" b="6775"/>
          <a:stretch/>
        </p:blipFill>
        <p:spPr>
          <a:xfrm>
            <a:off x="6454486" y="1713735"/>
            <a:ext cx="5209310" cy="3503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B02081-E890-810B-80D0-26C09BE1B121}"/>
              </a:ext>
            </a:extLst>
          </p:cNvPr>
          <p:cNvSpPr txBox="1"/>
          <p:nvPr/>
        </p:nvSpPr>
        <p:spPr>
          <a:xfrm>
            <a:off x="7646399" y="5314239"/>
            <a:ext cx="307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ồng hồ">
            <a:hlinkClick r:id="" action="ppaction://media"/>
            <a:extLst>
              <a:ext uri="{FF2B5EF4-FFF2-40B4-BE49-F238E27FC236}">
                <a16:creationId xmlns:a16="http://schemas.microsoft.com/office/drawing/2014/main" id="{10EE3E71-154B-A939-BE9E-D035BE3A80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6131" y="0"/>
            <a:ext cx="1640288" cy="1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EEDD4-55EF-A988-9C96-1A690BB985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2831"/>
          <a:stretch/>
        </p:blipFill>
        <p:spPr>
          <a:xfrm>
            <a:off x="369183" y="2278944"/>
            <a:ext cx="5278581" cy="3209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5C219-25E6-C551-B7C5-CF4126921A4D}"/>
              </a:ext>
            </a:extLst>
          </p:cNvPr>
          <p:cNvSpPr txBox="1"/>
          <p:nvPr/>
        </p:nvSpPr>
        <p:spPr>
          <a:xfrm>
            <a:off x="1671510" y="5698010"/>
            <a:ext cx="267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F27906-5016-5311-2B54-0A0A93AF1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/>
          <a:stretch/>
        </p:blipFill>
        <p:spPr>
          <a:xfrm>
            <a:off x="6333286" y="2278944"/>
            <a:ext cx="4773397" cy="3209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09A5FF-8BD2-05CB-17E1-662A41430839}"/>
              </a:ext>
            </a:extLst>
          </p:cNvPr>
          <p:cNvSpPr txBox="1"/>
          <p:nvPr/>
        </p:nvSpPr>
        <p:spPr>
          <a:xfrm>
            <a:off x="7124853" y="5698010"/>
            <a:ext cx="319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ồng hồ">
            <a:hlinkClick r:id="" action="ppaction://media"/>
            <a:extLst>
              <a:ext uri="{FF2B5EF4-FFF2-40B4-BE49-F238E27FC236}">
                <a16:creationId xmlns:a16="http://schemas.microsoft.com/office/drawing/2014/main" id="{EEE1B22E-FDCA-BCFC-B65D-A18C697B97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6131" y="0"/>
            <a:ext cx="1640288" cy="1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4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AC0650-F108-C922-4F1D-ABF86503C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65" y="1992775"/>
            <a:ext cx="5392807" cy="3597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595F6F-4FF4-58D2-5A5C-38CBAF61AF05}"/>
              </a:ext>
            </a:extLst>
          </p:cNvPr>
          <p:cNvSpPr txBox="1"/>
          <p:nvPr/>
        </p:nvSpPr>
        <p:spPr>
          <a:xfrm>
            <a:off x="6806419" y="5689019"/>
            <a:ext cx="389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ồng hồ">
            <a:hlinkClick r:id="" action="ppaction://media"/>
            <a:extLst>
              <a:ext uri="{FF2B5EF4-FFF2-40B4-BE49-F238E27FC236}">
                <a16:creationId xmlns:a16="http://schemas.microsoft.com/office/drawing/2014/main" id="{B625C1B2-9018-7B46-CDC7-B945F351DD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6131" y="0"/>
            <a:ext cx="1640288" cy="1640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642C4-959E-5953-01CD-2275970498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4" b="3637"/>
          <a:stretch/>
        </p:blipFill>
        <p:spPr>
          <a:xfrm>
            <a:off x="464595" y="1992774"/>
            <a:ext cx="4949537" cy="3671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C2C1A-4D5A-5279-D4F7-5895F0C78D55}"/>
              </a:ext>
            </a:extLst>
          </p:cNvPr>
          <p:cNvSpPr txBox="1"/>
          <p:nvPr/>
        </p:nvSpPr>
        <p:spPr>
          <a:xfrm>
            <a:off x="-107547" y="5784113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dép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0B9DC-AF37-B190-3837-8B060D473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7"/>
          <a:stretch/>
        </p:blipFill>
        <p:spPr>
          <a:xfrm>
            <a:off x="6268923" y="1876474"/>
            <a:ext cx="5510905" cy="367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27F59-7D4E-3911-F4FD-2E060A08505C}"/>
              </a:ext>
            </a:extLst>
          </p:cNvPr>
          <p:cNvSpPr txBox="1"/>
          <p:nvPr/>
        </p:nvSpPr>
        <p:spPr>
          <a:xfrm>
            <a:off x="6452957" y="5730713"/>
            <a:ext cx="485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ồng hồ">
            <a:hlinkClick r:id="" action="ppaction://media"/>
            <a:extLst>
              <a:ext uri="{FF2B5EF4-FFF2-40B4-BE49-F238E27FC236}">
                <a16:creationId xmlns:a16="http://schemas.microsoft.com/office/drawing/2014/main" id="{4D20A786-3EC4-2F16-81DB-90B95F8010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6131" y="0"/>
            <a:ext cx="1640288" cy="1640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7D940-817C-ED76-53F6-C6988754C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831" r="3530" b="6690"/>
          <a:stretch/>
        </p:blipFill>
        <p:spPr>
          <a:xfrm>
            <a:off x="363287" y="1876474"/>
            <a:ext cx="5375757" cy="3671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92DC1-C504-090C-506B-14B3620135BA}"/>
              </a:ext>
            </a:extLst>
          </p:cNvPr>
          <p:cNvSpPr txBox="1"/>
          <p:nvPr/>
        </p:nvSpPr>
        <p:spPr>
          <a:xfrm>
            <a:off x="-354778" y="5684546"/>
            <a:ext cx="6093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B6024-AB68-9D5F-55D6-F71B5056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99E61-EFB8-E867-734C-9F8AAAAD66E9}"/>
              </a:ext>
            </a:extLst>
          </p:cNvPr>
          <p:cNvSpPr txBox="1"/>
          <p:nvPr/>
        </p:nvSpPr>
        <p:spPr>
          <a:xfrm>
            <a:off x="2695698" y="2434442"/>
            <a:ext cx="6234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Monotype corsiva" panose="020B7200000000000000" pitchFamily="34" charset="0"/>
              </a:rPr>
              <a:t>Thank   you</a:t>
            </a:r>
          </a:p>
        </p:txBody>
      </p:sp>
    </p:spTree>
    <p:extLst>
      <p:ext uri="{BB962C8B-B14F-4D97-AF65-F5344CB8AC3E}">
        <p14:creationId xmlns:p14="http://schemas.microsoft.com/office/powerpoint/2010/main" val="37246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043862-94AF-EA26-85F7-617C5BC6296E}"/>
              </a:ext>
            </a:extLst>
          </p:cNvPr>
          <p:cNvSpPr txBox="1"/>
          <p:nvPr/>
        </p:nvSpPr>
        <p:spPr>
          <a:xfrm>
            <a:off x="2277035" y="1703294"/>
            <a:ext cx="813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uongVaChan-XuanMai_4ewgq_hq">
            <a:hlinkClick r:id="" action="ppaction://media"/>
            <a:extLst>
              <a:ext uri="{FF2B5EF4-FFF2-40B4-BE49-F238E27FC236}">
                <a16:creationId xmlns:a16="http://schemas.microsoft.com/office/drawing/2014/main" id="{0B5C8F13-920F-E622-07A9-2860EB2D12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72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082" y="5728447"/>
            <a:ext cx="1129553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E1C23-9DAE-EBCC-8E1D-52B0B2A29049}"/>
              </a:ext>
            </a:extLst>
          </p:cNvPr>
          <p:cNvSpPr txBox="1"/>
          <p:nvPr/>
        </p:nvSpPr>
        <p:spPr>
          <a:xfrm>
            <a:off x="1165413" y="770965"/>
            <a:ext cx="665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B6960-899B-BC88-225D-99FC54DA7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74" y="1699091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07EA6-504B-0A34-9CC8-8EA356F9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2"/>
          <a:stretch/>
        </p:blipFill>
        <p:spPr>
          <a:xfrm>
            <a:off x="67001" y="0"/>
            <a:ext cx="7746533" cy="685799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4744C09-95BF-BA73-B7AF-C6D20A66EBDA}"/>
              </a:ext>
            </a:extLst>
          </p:cNvPr>
          <p:cNvSpPr/>
          <p:nvPr/>
        </p:nvSpPr>
        <p:spPr>
          <a:xfrm rot="6125497">
            <a:off x="4639027" y="3595824"/>
            <a:ext cx="1191491" cy="166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0FF23-58B6-9667-03E7-A3FA566510D6}"/>
              </a:ext>
            </a:extLst>
          </p:cNvPr>
          <p:cNvSpPr txBox="1"/>
          <p:nvPr/>
        </p:nvSpPr>
        <p:spPr>
          <a:xfrm>
            <a:off x="4516581" y="2547299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BB755-0B34-B17E-B53B-36BAF9144383}"/>
              </a:ext>
            </a:extLst>
          </p:cNvPr>
          <p:cNvSpPr/>
          <p:nvPr/>
        </p:nvSpPr>
        <p:spPr>
          <a:xfrm rot="15911148">
            <a:off x="6308141" y="5829704"/>
            <a:ext cx="1191491" cy="182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D0442DF-89A7-0185-B31B-5B724FAE0C1C}"/>
              </a:ext>
            </a:extLst>
          </p:cNvPr>
          <p:cNvSpPr/>
          <p:nvPr/>
        </p:nvSpPr>
        <p:spPr>
          <a:xfrm rot="19654849">
            <a:off x="892167" y="4890424"/>
            <a:ext cx="1191491" cy="20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5BE15-D426-7E52-9307-F01169EBBB05}"/>
              </a:ext>
            </a:extLst>
          </p:cNvPr>
          <p:cNvSpPr txBox="1"/>
          <p:nvPr/>
        </p:nvSpPr>
        <p:spPr>
          <a:xfrm>
            <a:off x="248522" y="5398687"/>
            <a:ext cx="247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32040-BE6A-FE3A-C7CB-D1A73C7E1D9D}"/>
              </a:ext>
            </a:extLst>
          </p:cNvPr>
          <p:cNvSpPr txBox="1"/>
          <p:nvPr/>
        </p:nvSpPr>
        <p:spPr>
          <a:xfrm>
            <a:off x="4516581" y="6093960"/>
            <a:ext cx="26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3157663-CFBF-04AD-0A72-CF3250C24B1A}"/>
              </a:ext>
            </a:extLst>
          </p:cNvPr>
          <p:cNvSpPr/>
          <p:nvPr/>
        </p:nvSpPr>
        <p:spPr>
          <a:xfrm rot="985091">
            <a:off x="3796752" y="3852874"/>
            <a:ext cx="2412086" cy="1338700"/>
          </a:xfrm>
          <a:prstGeom prst="arc">
            <a:avLst>
              <a:gd name="adj1" fmla="val 16200000"/>
              <a:gd name="adj2" fmla="val 160091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D647DF5-F776-750A-DFB1-AF275E1E90FF}"/>
              </a:ext>
            </a:extLst>
          </p:cNvPr>
          <p:cNvSpPr/>
          <p:nvPr/>
        </p:nvSpPr>
        <p:spPr>
          <a:xfrm rot="19152418">
            <a:off x="6131016" y="3346452"/>
            <a:ext cx="1051549" cy="2322544"/>
          </a:xfrm>
          <a:prstGeom prst="arc">
            <a:avLst>
              <a:gd name="adj1" fmla="val 16200000"/>
              <a:gd name="adj2" fmla="val 160157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56894EA-3F40-53B3-AD0F-3A766C3250C5}"/>
              </a:ext>
            </a:extLst>
          </p:cNvPr>
          <p:cNvSpPr/>
          <p:nvPr/>
        </p:nvSpPr>
        <p:spPr>
          <a:xfrm rot="2568922">
            <a:off x="1407142" y="4124632"/>
            <a:ext cx="1673498" cy="813785"/>
          </a:xfrm>
          <a:prstGeom prst="arc">
            <a:avLst>
              <a:gd name="adj1" fmla="val 16200000"/>
              <a:gd name="adj2" fmla="val 15965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61BCA-256E-2144-7C32-703ABA216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1" r="1"/>
          <a:stretch/>
        </p:blipFill>
        <p:spPr>
          <a:xfrm>
            <a:off x="7959204" y="1"/>
            <a:ext cx="4709554" cy="6857999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2930A69F-4771-2156-5EFE-2E3E7043D237}"/>
              </a:ext>
            </a:extLst>
          </p:cNvPr>
          <p:cNvSpPr/>
          <p:nvPr/>
        </p:nvSpPr>
        <p:spPr>
          <a:xfrm>
            <a:off x="8494451" y="2165554"/>
            <a:ext cx="1563961" cy="2997617"/>
          </a:xfrm>
          <a:prstGeom prst="arc">
            <a:avLst>
              <a:gd name="adj1" fmla="val 16200000"/>
              <a:gd name="adj2" fmla="val 161857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A8B50A9-2809-19E5-A522-559833CE1DFB}"/>
              </a:ext>
            </a:extLst>
          </p:cNvPr>
          <p:cNvSpPr/>
          <p:nvPr/>
        </p:nvSpPr>
        <p:spPr>
          <a:xfrm rot="6125497">
            <a:off x="4636678" y="3587259"/>
            <a:ext cx="1191491" cy="166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460BC3C-42DD-05D5-3B33-D844179B3571}"/>
              </a:ext>
            </a:extLst>
          </p:cNvPr>
          <p:cNvSpPr/>
          <p:nvPr/>
        </p:nvSpPr>
        <p:spPr>
          <a:xfrm rot="13205002">
            <a:off x="9462667" y="4042699"/>
            <a:ext cx="1191491" cy="182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015059-6BE5-273D-C024-96B2A8DE7260}"/>
              </a:ext>
            </a:extLst>
          </p:cNvPr>
          <p:cNvSpPr txBox="1"/>
          <p:nvPr/>
        </p:nvSpPr>
        <p:spPr>
          <a:xfrm>
            <a:off x="10593659" y="4507724"/>
            <a:ext cx="1598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1" grpId="0"/>
      <p:bldP spid="13" grpId="0"/>
      <p:bldP spid="7" grpId="0" animBg="1"/>
      <p:bldP spid="14" grpId="0" animBg="1"/>
      <p:bldP spid="15" grpId="0" animBg="1"/>
      <p:bldP spid="17" grpId="0" animBg="1"/>
      <p:bldP spid="20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07EA6-504B-0A34-9CC8-8EA356F9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0"/>
          <a:stretch/>
        </p:blipFill>
        <p:spPr>
          <a:xfrm>
            <a:off x="1328585" y="0"/>
            <a:ext cx="7772400" cy="685799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4744C09-95BF-BA73-B7AF-C6D20A66EBDA}"/>
              </a:ext>
            </a:extLst>
          </p:cNvPr>
          <p:cNvSpPr/>
          <p:nvPr/>
        </p:nvSpPr>
        <p:spPr>
          <a:xfrm rot="6125497">
            <a:off x="6640811" y="3241844"/>
            <a:ext cx="1191491" cy="20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0FF23-58B6-9667-03E7-A3FA566510D6}"/>
              </a:ext>
            </a:extLst>
          </p:cNvPr>
          <p:cNvSpPr txBox="1"/>
          <p:nvPr/>
        </p:nvSpPr>
        <p:spPr>
          <a:xfrm>
            <a:off x="9616506" y="5113771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BB755-0B34-B17E-B53B-36BAF9144383}"/>
              </a:ext>
            </a:extLst>
          </p:cNvPr>
          <p:cNvSpPr/>
          <p:nvPr/>
        </p:nvSpPr>
        <p:spPr>
          <a:xfrm rot="15156116">
            <a:off x="7495362" y="5618337"/>
            <a:ext cx="1191491" cy="20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D0442DF-89A7-0185-B31B-5B724FAE0C1C}"/>
              </a:ext>
            </a:extLst>
          </p:cNvPr>
          <p:cNvSpPr/>
          <p:nvPr/>
        </p:nvSpPr>
        <p:spPr>
          <a:xfrm rot="11534515">
            <a:off x="8505239" y="4782479"/>
            <a:ext cx="1191491" cy="20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5BE15-D426-7E52-9307-F01169EBBB05}"/>
              </a:ext>
            </a:extLst>
          </p:cNvPr>
          <p:cNvSpPr txBox="1"/>
          <p:nvPr/>
        </p:nvSpPr>
        <p:spPr>
          <a:xfrm>
            <a:off x="9421946" y="3746122"/>
            <a:ext cx="247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32040-BE6A-FE3A-C7CB-D1A73C7E1D9D}"/>
              </a:ext>
            </a:extLst>
          </p:cNvPr>
          <p:cNvSpPr txBox="1"/>
          <p:nvPr/>
        </p:nvSpPr>
        <p:spPr>
          <a:xfrm>
            <a:off x="5699199" y="5955632"/>
            <a:ext cx="26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094A2E9-1585-2B3D-CB93-E5AFB55B5D7D}"/>
              </a:ext>
            </a:extLst>
          </p:cNvPr>
          <p:cNvSpPr/>
          <p:nvPr/>
        </p:nvSpPr>
        <p:spPr>
          <a:xfrm rot="9453044">
            <a:off x="8144006" y="4160229"/>
            <a:ext cx="1191491" cy="20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F40073-06BA-0EBD-DA1B-DCA659337D02}"/>
              </a:ext>
            </a:extLst>
          </p:cNvPr>
          <p:cNvSpPr/>
          <p:nvPr/>
        </p:nvSpPr>
        <p:spPr>
          <a:xfrm rot="8136006">
            <a:off x="7686105" y="3642459"/>
            <a:ext cx="1191491" cy="207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D6DDF-F553-49B5-B565-D416FDADEB73}"/>
              </a:ext>
            </a:extLst>
          </p:cNvPr>
          <p:cNvSpPr txBox="1"/>
          <p:nvPr/>
        </p:nvSpPr>
        <p:spPr>
          <a:xfrm>
            <a:off x="8967513" y="2872141"/>
            <a:ext cx="247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4A573-DD55-0EB7-A740-26C5C9E4E44A}"/>
              </a:ext>
            </a:extLst>
          </p:cNvPr>
          <p:cNvSpPr txBox="1"/>
          <p:nvPr/>
        </p:nvSpPr>
        <p:spPr>
          <a:xfrm>
            <a:off x="7297451" y="2410691"/>
            <a:ext cx="262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1" grpId="0"/>
      <p:bldP spid="13" grpId="0"/>
      <p:bldP spid="2" grpId="0" animBg="1"/>
      <p:bldP spid="7" grpId="0" animBg="1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24902-ECE3-9989-31DB-F823E33D4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46325"/>
          <a:stretch/>
        </p:blipFill>
        <p:spPr>
          <a:xfrm>
            <a:off x="4073236" y="0"/>
            <a:ext cx="3366655" cy="58382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DC205-D8FA-0CEE-8C6E-D30879588107}"/>
              </a:ext>
            </a:extLst>
          </p:cNvPr>
          <p:cNvSpPr txBox="1"/>
          <p:nvPr/>
        </p:nvSpPr>
        <p:spPr>
          <a:xfrm>
            <a:off x="6742450" y="4703537"/>
            <a:ext cx="336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FE3AB7-B2A7-F3FA-0A85-9ADA373ACBD2}"/>
              </a:ext>
            </a:extLst>
          </p:cNvPr>
          <p:cNvSpPr/>
          <p:nvPr/>
        </p:nvSpPr>
        <p:spPr>
          <a:xfrm rot="8813193">
            <a:off x="6246991" y="4783700"/>
            <a:ext cx="639498" cy="100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02D87B6-7144-E4DC-0EC9-F7AA29AA92F2}"/>
              </a:ext>
            </a:extLst>
          </p:cNvPr>
          <p:cNvSpPr/>
          <p:nvPr/>
        </p:nvSpPr>
        <p:spPr>
          <a:xfrm rot="20446112">
            <a:off x="3890633" y="4591197"/>
            <a:ext cx="6656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907D24D-0F6F-546A-1A92-CB0B9B35BD1D}"/>
              </a:ext>
            </a:extLst>
          </p:cNvPr>
          <p:cNvSpPr/>
          <p:nvPr/>
        </p:nvSpPr>
        <p:spPr>
          <a:xfrm rot="20476208">
            <a:off x="4046372" y="4840967"/>
            <a:ext cx="605789" cy="58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28A48A0-C4BA-6E27-C5BC-3E43DB9179F6}"/>
              </a:ext>
            </a:extLst>
          </p:cNvPr>
          <p:cNvSpPr/>
          <p:nvPr/>
        </p:nvSpPr>
        <p:spPr>
          <a:xfrm rot="18779558">
            <a:off x="4997575" y="5292672"/>
            <a:ext cx="559078" cy="74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4CEA9A-6237-88F5-8123-F4811630E0A1}"/>
              </a:ext>
            </a:extLst>
          </p:cNvPr>
          <p:cNvSpPr/>
          <p:nvPr/>
        </p:nvSpPr>
        <p:spPr>
          <a:xfrm rot="20481740">
            <a:off x="4453878" y="5060559"/>
            <a:ext cx="540290" cy="82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90697-E369-2DDC-5427-35413649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86523-9BBD-75B4-7815-DB0B5AAD9B51}"/>
              </a:ext>
            </a:extLst>
          </p:cNvPr>
          <p:cNvSpPr txBox="1"/>
          <p:nvPr/>
        </p:nvSpPr>
        <p:spPr>
          <a:xfrm>
            <a:off x="2404534" y="2517422"/>
            <a:ext cx="7642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mu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295400"/>
          </a:xfrm>
        </p:spPr>
        <p:txBody>
          <a:bodyPr/>
          <a:lstStyle/>
          <a:p>
            <a:r>
              <a:rPr lang="vi-VN" b="1" dirty="0">
                <a:solidFill>
                  <a:srgbClr val="000099"/>
                </a:solidFill>
              </a:rPr>
              <a:t>TRÒ CHƠI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124201"/>
            <a:ext cx="81534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66"/>
                </a:solidFill>
                <a:latin typeface="+mj-lt"/>
              </a:rPr>
              <a:t>AI TÀI GIỎI</a:t>
            </a:r>
          </a:p>
        </p:txBody>
      </p:sp>
    </p:spTree>
    <p:extLst>
      <p:ext uri="{BB962C8B-B14F-4D97-AF65-F5344CB8AC3E}">
        <p14:creationId xmlns:p14="http://schemas.microsoft.com/office/powerpoint/2010/main" val="32246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1" y="2071254"/>
            <a:ext cx="7239000" cy="42973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 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286</Words>
  <Application>Microsoft Office PowerPoint</Application>
  <PresentationFormat>Widescreen</PresentationFormat>
  <Paragraphs>41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.VnMonotype corsiva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2022-10-14T05:24:18Z</dcterms:created>
  <dcterms:modified xsi:type="dcterms:W3CDTF">2022-10-20T06:49:32Z</dcterms:modified>
</cp:coreProperties>
</file>