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image11.jpg" ContentType="image/jpeg"/>
  <Override PartName="/ppt/media/image12.jpg" ContentType="image/jpeg"/>
  <Override PartName="/ppt/media/image13.jpg" ContentType="image/jpeg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326" r:id="rId4"/>
    <p:sldId id="330" r:id="rId5"/>
    <p:sldId id="319" r:id="rId6"/>
    <p:sldId id="312" r:id="rId7"/>
    <p:sldId id="328" r:id="rId8"/>
    <p:sldId id="329" r:id="rId9"/>
    <p:sldId id="318" r:id="rId10"/>
    <p:sldId id="321" r:id="rId11"/>
    <p:sldId id="324" r:id="rId12"/>
    <p:sldId id="325" r:id="rId13"/>
    <p:sldId id="333" r:id="rId14"/>
    <p:sldId id="316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17"/>
      <p:bold r:id="rId18"/>
    </p:embeddedFont>
    <p:embeddedFont>
      <p:font typeface="宋体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FC"/>
    <a:srgbClr val="D5FFF1"/>
    <a:srgbClr val="CFFFF0"/>
    <a:srgbClr val="43A081"/>
    <a:srgbClr val="89FFD8"/>
    <a:srgbClr val="B6B0D6"/>
    <a:srgbClr val="FDDB87"/>
    <a:srgbClr val="FABABB"/>
    <a:srgbClr val="F7898C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2192000" cy="68580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2ED9-9357-47D9-87EF-6AFFD3592294}"/>
              </a:ext>
            </a:extLst>
          </p:cNvPr>
          <p:cNvSpPr txBox="1"/>
          <p:nvPr/>
        </p:nvSpPr>
        <p:spPr>
          <a:xfrm>
            <a:off x="2904561" y="1163480"/>
            <a:ext cx="697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2BEAD9-23AD-4941-BF9A-81E06133C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35" y="1768158"/>
            <a:ext cx="1421102" cy="125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5AB2A-5850-4018-89D9-D0CE1ABCD9BF}"/>
              </a:ext>
            </a:extLst>
          </p:cNvPr>
          <p:cNvSpPr txBox="1"/>
          <p:nvPr/>
        </p:nvSpPr>
        <p:spPr>
          <a:xfrm>
            <a:off x="4577886" y="3429000"/>
            <a:ext cx="476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6782F-392D-4018-A6BB-8D2468862079}"/>
              </a:ext>
            </a:extLst>
          </p:cNvPr>
          <p:cNvSpPr txBox="1"/>
          <p:nvPr/>
        </p:nvSpPr>
        <p:spPr>
          <a:xfrm>
            <a:off x="4963993" y="3972163"/>
            <a:ext cx="4533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>
        <p:random/>
      </p:transition>
    </mc:Choice>
    <mc:Fallback xmlns="">
      <p:transition spd="slow" advClick="0" advTm="1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241436" y="0"/>
            <a:ext cx="1848964" cy="1411491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339A01-646C-4963-AE62-9E3C9257D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1228881"/>
            <a:ext cx="4659291" cy="4686615"/>
          </a:xfrm>
          <a:prstGeom prst="flowChartProcess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7EA5F1AC-AA09-432D-A6E7-3A8626B839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626" y="1228881"/>
            <a:ext cx="4564648" cy="4691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5849087"/>
      </p:ext>
    </p:extLst>
  </p:cSld>
  <p:clrMapOvr>
    <a:masterClrMapping/>
  </p:clrMapOvr>
  <p:transition spd="slow" advClick="0" advTm="3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02BB479-6890-4758-9ACE-F720D6EEA713}"/>
              </a:ext>
            </a:extLst>
          </p:cNvPr>
          <p:cNvSpPr/>
          <p:nvPr/>
        </p:nvSpPr>
        <p:spPr>
          <a:xfrm>
            <a:off x="2209070" y="2099603"/>
            <a:ext cx="8671327" cy="265879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</a:p>
          <a:p>
            <a:pPr lvl="0"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38221"/>
      </p:ext>
    </p:extLst>
  </p:cSld>
  <p:clrMapOvr>
    <a:masterClrMapping/>
  </p:clrMapOvr>
  <p:transition spd="slow" advClick="0" advTm="1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652CF-EDA1-45C7-A8A7-5ABE198E6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1" b="1"/>
          <a:stretch/>
        </p:blipFill>
        <p:spPr>
          <a:xfrm>
            <a:off x="196850" y="154134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0B203-AE94-4235-8357-899DC96BEB83}"/>
              </a:ext>
            </a:extLst>
          </p:cNvPr>
          <p:cNvSpPr txBox="1"/>
          <p:nvPr/>
        </p:nvSpPr>
        <p:spPr>
          <a:xfrm>
            <a:off x="1927274" y="1674055"/>
            <a:ext cx="7976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87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DC2EF7B1-B926-484A-B72E-4434874E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8287" b="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E4108-9282-4624-834E-FFB235A85D0E}"/>
              </a:ext>
            </a:extLst>
          </p:cNvPr>
          <p:cNvSpPr txBox="1"/>
          <p:nvPr/>
        </p:nvSpPr>
        <p:spPr>
          <a:xfrm>
            <a:off x="3140015" y="1069675"/>
            <a:ext cx="674957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                  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Hải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              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>
        <p:random/>
      </p:transition>
    </mc:Choice>
    <mc:Fallback xmlns="">
      <p:transition spd="slow" advClick="0" advTm="3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55900" y="2719705"/>
            <a:ext cx="6269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THANK YOU</a:t>
            </a:r>
            <a:endParaRPr kumimoji="1"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Click="0" advTm="1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3" y="154745"/>
            <a:ext cx="8815754" cy="5625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7751E-147C-447F-8113-086B8D6F23A0}"/>
              </a:ext>
            </a:extLst>
          </p:cNvPr>
          <p:cNvSpPr txBox="1"/>
          <p:nvPr/>
        </p:nvSpPr>
        <p:spPr>
          <a:xfrm>
            <a:off x="2309446" y="1813173"/>
            <a:ext cx="75731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>
        <p:random/>
      </p:transition>
    </mc:Choice>
    <mc:Fallback xmlns="">
      <p:transition spd="slow" advClick="0" advTm="4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à Mẹ _ Chun Chin _ Nhạc thiếu nhi vui nhộ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5BC0CFB-C601-4504-B2B6-628E240F5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>
        <p:random/>
      </p:transition>
    </mc:Choice>
    <mc:Fallback xmlns="">
      <p:transition spd="slow" advClick="0" advTm="5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883876" y="2029264"/>
            <a:ext cx="6625883" cy="2799471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77772" y="2785403"/>
            <a:ext cx="6030352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v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719884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DC2EF7B1-B926-484A-B72E-4434874E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8287" b="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E4108-9282-4624-834E-FFB235A85D0E}"/>
              </a:ext>
            </a:extLst>
          </p:cNvPr>
          <p:cNvSpPr txBox="1"/>
          <p:nvPr/>
        </p:nvSpPr>
        <p:spPr>
          <a:xfrm>
            <a:off x="3140015" y="1069675"/>
            <a:ext cx="674957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>
        <p:random/>
      </p:transition>
    </mc:Choice>
    <mc:Fallback xmlns="">
      <p:transition spd="slow" advClick="0" advTm="3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883876" y="2029264"/>
            <a:ext cx="6625883" cy="2799471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657600" y="2785403"/>
            <a:ext cx="5176911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 advClick="0" advTm="3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672DE8-8025-49B4-9C1A-BC3A99D3D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403843"/>
            <a:ext cx="10865223" cy="6050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3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random/>
      </p:transition>
    </mc:Choice>
    <mc:Fallback xmlns="">
      <p:transition spd="slow" advClick="0" advTm="1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57919A0-BADB-4BD8-BC41-B4E71B04F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655532" y="476975"/>
            <a:ext cx="10827926" cy="6089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08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random/>
      </p:transition>
    </mc:Choice>
    <mc:Fallback xmlns="">
      <p:transition spd="slow" advClick="0" advTm="1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02BB479-6890-4758-9ACE-F720D6EEA713}"/>
              </a:ext>
            </a:extLst>
          </p:cNvPr>
          <p:cNvSpPr/>
          <p:nvPr/>
        </p:nvSpPr>
        <p:spPr>
          <a:xfrm>
            <a:off x="3010486" y="1842868"/>
            <a:ext cx="7188591" cy="369980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7298D-60BD-4E1C-BE81-D15FD465E9BA}"/>
              </a:ext>
            </a:extLst>
          </p:cNvPr>
          <p:cNvSpPr txBox="1"/>
          <p:nvPr/>
        </p:nvSpPr>
        <p:spPr>
          <a:xfrm>
            <a:off x="3784207" y="2649435"/>
            <a:ext cx="6009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71309"/>
      </p:ext>
    </p:extLst>
  </p:cSld>
  <p:clrMapOvr>
    <a:masterClrMapping/>
  </p:clrMapOvr>
  <p:transition spd="slow" advClick="0" advTm="1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51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微软雅黑</vt:lpstr>
      <vt:lpstr>Times New Roman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2021-11-07T07:46:46Z</dcterms:created>
  <dcterms:modified xsi:type="dcterms:W3CDTF">2021-12-02T12:54:51Z</dcterms:modified>
</cp:coreProperties>
</file>