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2" r:id="rId3"/>
    <p:sldId id="281" r:id="rId4"/>
    <p:sldId id="274" r:id="rId5"/>
    <p:sldId id="295" r:id="rId6"/>
    <p:sldId id="296" r:id="rId7"/>
    <p:sldId id="301" r:id="rId8"/>
    <p:sldId id="297" r:id="rId9"/>
    <p:sldId id="299" r:id="rId10"/>
    <p:sldId id="298" r:id="rId11"/>
    <p:sldId id="300" r:id="rId12"/>
    <p:sldId id="267" r:id="rId13"/>
    <p:sldId id="273" r:id="rId14"/>
    <p:sldId id="271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B5B5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3FD31-4A56-4F6F-88C8-AF725EAAAE26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192F-4B75-4A10-B8A2-8F2A371C2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4192F-4B75-4A10-B8A2-8F2A371C29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4192F-4B75-4A10-B8A2-8F2A371C29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4B22-CF6B-4C9C-8CA1-BE41975509F4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CA24-F169-48B1-AF6E-B7E17A4AB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4B22-CF6B-4C9C-8CA1-BE41975509F4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CA24-F169-48B1-AF6E-B7E17A4AB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4B22-CF6B-4C9C-8CA1-BE41975509F4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CA24-F169-48B1-AF6E-B7E17A4AB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4B22-CF6B-4C9C-8CA1-BE41975509F4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CA24-F169-48B1-AF6E-B7E17A4AB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4B22-CF6B-4C9C-8CA1-BE41975509F4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CA24-F169-48B1-AF6E-B7E17A4AB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4B22-CF6B-4C9C-8CA1-BE41975509F4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CA24-F169-48B1-AF6E-B7E17A4AB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4B22-CF6B-4C9C-8CA1-BE41975509F4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CA24-F169-48B1-AF6E-B7E17A4AB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4B22-CF6B-4C9C-8CA1-BE41975509F4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CA24-F169-48B1-AF6E-B7E17A4AB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4B22-CF6B-4C9C-8CA1-BE41975509F4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CA24-F169-48B1-AF6E-B7E17A4AB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4B22-CF6B-4C9C-8CA1-BE41975509F4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CA24-F169-48B1-AF6E-B7E17A4AB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4B22-CF6B-4C9C-8CA1-BE41975509F4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4CA24-F169-48B1-AF6E-B7E17A4AB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B4B22-CF6B-4C9C-8CA1-BE41975509F4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4CA24-F169-48B1-AF6E-B7E17A4ABF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HopeYou-V.A-3640547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ChauYeuCoChuCongNhanBeat-V.A-3844222%20(1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Videos\Movie_0007.wmv" TargetMode="External"/><Relationship Id="rId5" Type="http://schemas.openxmlformats.org/officeDocument/2006/relationships/image" Target="../media/image5.w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0010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15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Kh¸m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 ph¸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khoa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häc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457200" y="2590800"/>
            <a:ext cx="83820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154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BÐ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tim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hiÓu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vÒ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nghÒ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x©y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dùng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17" name="Picture 53" descr="flower0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84626">
            <a:off x="8153400" y="-17145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3" descr="flower0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765211">
            <a:off x="32107" y="-54572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3" descr="flower0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424118">
            <a:off x="8137813" y="5623043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fld id="{01006E75-B64D-46C0-A490-B58BBF8A11E0}" type="datetime1">
              <a:rPr lang="en-US" smtClean="0"/>
              <a:pPr/>
              <a:t>11/10/2016</a:t>
            </a:fld>
            <a:endParaRPr lang="en-US" smtClean="0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auto">
          <a:xfrm>
            <a:off x="322263" y="5664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AutoShape 37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AutoShape 38"/>
          <p:cNvSpPr>
            <a:spLocks noChangeArrowheads="1"/>
          </p:cNvSpPr>
          <p:nvPr/>
        </p:nvSpPr>
        <p:spPr bwMode="auto"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AutoShape 39"/>
          <p:cNvSpPr>
            <a:spLocks noChangeArrowheads="1"/>
          </p:cNvSpPr>
          <p:nvPr/>
        </p:nvSpPr>
        <p:spPr bwMode="auto">
          <a:xfrm>
            <a:off x="7848600" y="60960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AutoShape 59"/>
          <p:cNvSpPr>
            <a:spLocks noChangeArrowheads="1"/>
          </p:cNvSpPr>
          <p:nvPr/>
        </p:nvSpPr>
        <p:spPr bwMode="auto">
          <a:xfrm>
            <a:off x="3810000" y="1676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AutoShape 60"/>
          <p:cNvSpPr>
            <a:spLocks noChangeArrowheads="1"/>
          </p:cNvSpPr>
          <p:nvPr/>
        </p:nvSpPr>
        <p:spPr bwMode="auto">
          <a:xfrm>
            <a:off x="2438400" y="914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" name="AutoShape 62"/>
          <p:cNvSpPr>
            <a:spLocks noChangeArrowheads="1"/>
          </p:cNvSpPr>
          <p:nvPr/>
        </p:nvSpPr>
        <p:spPr bwMode="auto">
          <a:xfrm>
            <a:off x="1752600" y="533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" name="AutoShape 66"/>
          <p:cNvSpPr>
            <a:spLocks noChangeArrowheads="1"/>
          </p:cNvSpPr>
          <p:nvPr/>
        </p:nvSpPr>
        <p:spPr bwMode="auto">
          <a:xfrm>
            <a:off x="80772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" name="Picture 53" descr="flower0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765211">
            <a:off x="-252356" y="465026"/>
            <a:ext cx="990600" cy="8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 descr="index_image4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0" y="5638800"/>
            <a:ext cx="487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 descr="index_image4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4267200" y="5638800"/>
            <a:ext cx="487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8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062014_1552_772012_1748_Ho_Thuy_dien_t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an-duong-dan-len-cau-Nhat-Tan-thuoc-huyen-Dong-Anh-da-hoan-thi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62000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Trß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ch¬i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: ¤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sè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bÝ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Èn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Avant" pitchFamily="34" charset="0"/>
              <a:cs typeface="Times New Roman"/>
            </a:endParaRPr>
          </a:p>
        </p:txBody>
      </p:sp>
      <p:pic>
        <p:nvPicPr>
          <p:cNvPr id="4" name="Picture 7" descr="724608s7aonrbep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724608s7aonrbep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5720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24608s7aonrbep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438400"/>
            <a:ext cx="91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724608s7aonrbep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9050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724608s7aonrbep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733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724608s7aonrbep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1910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724608s7aonrbep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876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24608s7aonrbep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5720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724608s7aonrbep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876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724608s7aonrbep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910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724608s7aonrbep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403"/>
            <a:ext cx="1143000" cy="138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724608s7aonrbep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971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724608s7aonrbep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352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724608s7aonrbep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6576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724608s7aonrbep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475403"/>
            <a:ext cx="1143000" cy="138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52400" y="228600"/>
          <a:ext cx="4267200" cy="3124200"/>
        </p:xfrm>
        <a:graphic>
          <a:graphicData uri="http://schemas.openxmlformats.org/presentationml/2006/ole">
            <p:oleObj spid="_x0000_s22530" name="Bitmap Image" r:id="rId3" imgW="4571429" imgH="3924848" progId="PBrush">
              <p:embed/>
            </p:oleObj>
          </a:graphicData>
        </a:graphic>
      </p:graphicFrame>
      <p:pic>
        <p:nvPicPr>
          <p:cNvPr id="5" name="Picture 2" descr="http://img.v3.news.zdn.vn/w660/Uploaded/nutmjz/2014_08_19/baggi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600"/>
            <a:ext cx="4419600" cy="3124200"/>
          </a:xfrm>
          <a:prstGeom prst="rect">
            <a:avLst/>
          </a:prstGeom>
          <a:noFill/>
        </p:spPr>
      </p:pic>
      <p:pic>
        <p:nvPicPr>
          <p:cNvPr id="6" name="Picture 8" descr="http://dichvusxnn.vn/UserFiles/phihoanglong/THITRUONG/2014/ung%20dung%20chuoi%20tieu%20thu%2013-4-2014%20trong%20lu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05200"/>
            <a:ext cx="4267200" cy="3200400"/>
          </a:xfrm>
          <a:prstGeom prst="rect">
            <a:avLst/>
          </a:prstGeom>
          <a:noFill/>
        </p:spPr>
      </p:pic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572000" y="3543300"/>
          <a:ext cx="4419600" cy="3162300"/>
        </p:xfrm>
        <a:graphic>
          <a:graphicData uri="http://schemas.openxmlformats.org/presentationml/2006/ole">
            <p:oleObj spid="_x0000_s22531" name="Bitmap Image" r:id="rId6" imgW="2704762" imgH="3971429" progId="PBrush">
              <p:embed/>
            </p:oleObj>
          </a:graphicData>
        </a:graphic>
      </p:graphicFrame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152400" y="152797"/>
            <a:ext cx="4268170" cy="3200003"/>
            <a:chOff x="-1145" y="2998"/>
            <a:chExt cx="1728" cy="1466"/>
          </a:xfrm>
        </p:grpSpPr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-1145" y="2998"/>
              <a:ext cx="1728" cy="146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/>
                </a:rPr>
                <a:t>1</a:t>
              </a:r>
            </a:p>
          </p:txBody>
        </p: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4572000" y="151507"/>
            <a:ext cx="4419600" cy="3200400"/>
            <a:chOff x="3621" y="1115"/>
            <a:chExt cx="1728" cy="1536"/>
          </a:xfrm>
        </p:grpSpPr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3621" y="1115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>
                <a:solidFill>
                  <a:srgbClr val="FF66FF"/>
                </a:solidFill>
              </a:endParaRPr>
            </a:p>
          </p:txBody>
        </p:sp>
        <p:sp>
          <p:nvSpPr>
            <p:cNvPr id="13" name="WordArt 20" descr="Oak"/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n-US" sz="3600" b="1" kern="10" dirty="0">
                  <a:ln w="9525">
                    <a:round/>
                    <a:headEnd/>
                    <a:tailEnd/>
                  </a:ln>
                  <a:blipFill dpi="0" rotWithShape="0">
                    <a:blip r:embed="rId7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52400" y="3505200"/>
            <a:ext cx="4267200" cy="3200400"/>
            <a:chOff x="3744" y="1008"/>
            <a:chExt cx="1728" cy="1536"/>
          </a:xfrm>
        </p:grpSpPr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4571603" y="3506093"/>
            <a:ext cx="4418983" cy="3200400"/>
            <a:chOff x="225" y="2581"/>
            <a:chExt cx="1822" cy="1536"/>
          </a:xfrm>
        </p:grpSpPr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25" y="2581"/>
              <a:ext cx="1822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9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62000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Trß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ch¬i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ChuyÓn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 g¹ch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Avant" pitchFamily="34" charset="0"/>
              <a:cs typeface="Times New Roman"/>
            </a:endParaRPr>
          </a:p>
        </p:txBody>
      </p:sp>
      <p:pic>
        <p:nvPicPr>
          <p:cNvPr id="5" name="Picture 7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720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438400"/>
            <a:ext cx="91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19050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733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1910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876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5720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876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1910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75403"/>
            <a:ext cx="1143000" cy="138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971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3528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657600"/>
            <a:ext cx="114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724608s7aonrbep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475403"/>
            <a:ext cx="1143000" cy="138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HopeYou-V.A-36405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334000" y="6324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419745" y="76301"/>
            <a:ext cx="1800556" cy="164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343444" y="5210046"/>
            <a:ext cx="1800556" cy="164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76301" y="5133745"/>
            <a:ext cx="1800556" cy="164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0" y="2362200"/>
            <a:ext cx="9144000" cy="518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32820"/>
              </a:avLst>
            </a:prstTxWarp>
          </a:bodyPr>
          <a:lstStyle/>
          <a:p>
            <a:endParaRPr lang="en-US" sz="8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 pitchFamily="34" charset="0"/>
              <a:cs typeface="Times New Roman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0010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154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Bµi</a:t>
            </a:r>
            <a:r>
              <a:rPr lang="en-US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häc</a:t>
            </a:r>
            <a:r>
              <a:rPr lang="en-US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kÕt</a:t>
            </a:r>
            <a:r>
              <a:rPr lang="en-US" sz="4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thóc</a:t>
            </a:r>
            <a:endParaRPr lang="en-US" sz="4800" b="1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 rot="203656">
            <a:off x="1600200" y="2133600"/>
            <a:ext cx="6858000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32820"/>
              </a:avLst>
            </a:prstTxWarp>
          </a:bodyPr>
          <a:lstStyle/>
          <a:p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KÝnh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chóc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c¸c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 c«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søc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kháe</a:t>
            </a:r>
            <a:endParaRPr lang="en-US" sz="40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 pitchFamily="34" charset="0"/>
              <a:cs typeface="Times New Roman"/>
            </a:endParaRPr>
          </a:p>
          <a:p>
            <a:endParaRPr lang="en-US" sz="8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 pitchFamily="34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800556" cy="164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19745" y="76301"/>
            <a:ext cx="1800556" cy="164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343444" y="5210046"/>
            <a:ext cx="1800556" cy="164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76301" y="5133745"/>
            <a:ext cx="1800556" cy="164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0" y="2362200"/>
            <a:ext cx="9144000" cy="518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32820"/>
              </a:avLst>
            </a:prstTxWarp>
          </a:bodyPr>
          <a:lstStyle/>
          <a:p>
            <a:r>
              <a:rPr lang="en-US" sz="13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H¸t</a:t>
            </a:r>
            <a:r>
              <a:rPr lang="en-US" sz="13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: </a:t>
            </a:r>
            <a:r>
              <a:rPr lang="en-US" sz="13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Ch¸u</a:t>
            </a:r>
            <a:r>
              <a:rPr lang="en-US" sz="13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 </a:t>
            </a:r>
            <a:r>
              <a:rPr lang="en-US" sz="13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yªu</a:t>
            </a:r>
            <a:r>
              <a:rPr lang="en-US" sz="13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 c« </a:t>
            </a:r>
            <a:r>
              <a:rPr lang="en-US" sz="13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chó</a:t>
            </a:r>
            <a:r>
              <a:rPr lang="en-US" sz="13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 </a:t>
            </a:r>
            <a:r>
              <a:rPr lang="en-US" sz="13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c«ng</a:t>
            </a:r>
            <a:r>
              <a:rPr lang="en-US" sz="13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 </a:t>
            </a:r>
            <a:r>
              <a:rPr lang="en-US" sz="13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itchFamily="34" charset="0"/>
                <a:cs typeface="Times New Roman"/>
              </a:rPr>
              <a:t>nh©n</a:t>
            </a:r>
            <a:endParaRPr lang="en-US" sz="138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 pitchFamily="34" charset="0"/>
              <a:cs typeface="Times New Roman"/>
            </a:endParaRPr>
          </a:p>
          <a:p>
            <a:endParaRPr lang="en-US" sz="8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 pitchFamily="34" charset="0"/>
              <a:cs typeface="Times New Roman"/>
            </a:endParaRPr>
          </a:p>
        </p:txBody>
      </p:sp>
      <p:pic>
        <p:nvPicPr>
          <p:cNvPr id="13" name="ChauYeuCoChuCongNhanBeat-V.A-3844222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590800" y="5257800"/>
            <a:ext cx="304800" cy="304800"/>
          </a:xfrm>
          <a:prstGeom prst="rect">
            <a:avLst/>
          </a:prstGeom>
        </p:spPr>
      </p:pic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61722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15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Vµo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bµi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B5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2895600" y="0"/>
            <a:ext cx="35814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15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Néi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vant" pitchFamily="34" charset="0"/>
                <a:cs typeface="Times New Roman"/>
              </a:rPr>
              <a:t> dung</a:t>
            </a:r>
          </a:p>
        </p:txBody>
      </p:sp>
      <p:pic>
        <p:nvPicPr>
          <p:cNvPr id="7" name="Picture 8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1"/>
            <a:ext cx="7924801" cy="16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Movie_0007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685800"/>
            <a:ext cx="7848600" cy="5943600"/>
          </a:xfrm>
          <a:prstGeom prst="rect">
            <a:avLst/>
          </a:prstGeom>
        </p:spPr>
      </p:pic>
      <p:pic>
        <p:nvPicPr>
          <p:cNvPr id="12" name="Picture 11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520225" y="3510825"/>
            <a:ext cx="6107249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80775" y="3510825"/>
            <a:ext cx="6107249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BLU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457200" y="6553200"/>
            <a:ext cx="8153400" cy="13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71600" cy="125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61352" y="5471552"/>
            <a:ext cx="1447800" cy="132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68350" y="56450"/>
            <a:ext cx="13320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7895156" y="5715000"/>
            <a:ext cx="12488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57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ha-2-tang-de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truong-mam-non-365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_QCM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tải xuống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117657"/>
            <a:ext cx="762000" cy="747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891790_cau_Nguyen_Tri_Phuo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237"/>
            <a:ext cx="9144000" cy="6974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891790_cau_Nguyen_Tri_Phuong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3429000"/>
            <a:ext cx="44958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5" descr="nha-2-tang-d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3" descr="truong-mam-non-3652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0"/>
            <a:ext cx="449580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Content Placeholder 3" descr="12_QCM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4958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tải xuống (1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5257800"/>
            <a:ext cx="609600" cy="59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au-biet-thu-dep-3-tang-bt15060_1_JPG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55</Words>
  <Application>Microsoft Office PowerPoint</Application>
  <PresentationFormat>On-screen Show (4:3)</PresentationFormat>
  <Paragraphs>16</Paragraphs>
  <Slides>15</Slides>
  <Notes>2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Microsoft</cp:lastModifiedBy>
  <cp:revision>70</cp:revision>
  <dcterms:created xsi:type="dcterms:W3CDTF">2016-11-01T14:42:44Z</dcterms:created>
  <dcterms:modified xsi:type="dcterms:W3CDTF">2016-11-10T07:37:22Z</dcterms:modified>
</cp:coreProperties>
</file>