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59" r:id="rId4"/>
    <p:sldId id="261" r:id="rId5"/>
    <p:sldId id="264" r:id="rId6"/>
    <p:sldId id="265" r:id="rId7"/>
    <p:sldId id="273" r:id="rId8"/>
    <p:sldId id="274" r:id="rId9"/>
    <p:sldId id="275" r:id="rId10"/>
    <p:sldId id="277" r:id="rId11"/>
    <p:sldId id="278" r:id="rId12"/>
    <p:sldId id="276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B170-CE7E-4F7C-ACDC-ADC95BA92C67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2774-EE35-4076-BADA-813C98F33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1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555E5-FD17-4622-BB28-2A4968C2F90F}" type="slidenum">
              <a:rPr lang="vi-VN"/>
              <a:pPr/>
              <a:t>1</a:t>
            </a:fld>
            <a:endParaRPr lang="vi-VN"/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E82F00-C1A7-4153-A028-1022726221A2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BE24-F8DB-4222-AA15-A23B71AB676E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nh&#7841;c%20L\Sap%20den%20tet%20roi%20-%20Nhac%20beat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089025" y="0"/>
            <a:ext cx="72390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TRƯỜNG MẦM NON </a:t>
            </a:r>
            <a:r>
              <a:rPr lang="vi-VN" sz="3200" b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PHÚC ĐỒNG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A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9220" name="Picture 5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3622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905000" y="4724400"/>
            <a:ext cx="51816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Chủ đề :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Thế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giới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thực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vật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60198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7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Đếm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tách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gộp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nhóm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4</a:t>
            </a:r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3" name="Picture 12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2004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358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ÁN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676400" y="5715000"/>
            <a:ext cx="5400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ĐỐI TƯỢNG:TRẺ </a:t>
            </a:r>
            <a:r>
              <a:rPr lang="en-US" sz="32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3 - 4</a:t>
            </a:r>
            <a:r>
              <a:rPr lang="vi-VN" sz="32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TUỔI</a:t>
            </a:r>
            <a:endParaRPr lang="en-US" sz="3200" b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90600"/>
            <a:ext cx="15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057400"/>
            <a:ext cx="1752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3.violet.vn/uploads/previews/blog/747728/30gndopiqlbonz204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6104 L 0.28333 0.06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51666 0.072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73333 0.072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95833 0.072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ezlilyaemilia.c.h.pic.centerblog.net/o/cac644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1828800"/>
            <a:ext cx="445134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R_TayRpxwAC6nj6M5-EWpptJQRqz_1UHIVocUJ8cLqm7SoalG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1295400"/>
            <a:ext cx="500714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</a:p>
          <a:p>
            <a:pPr algn="ctr"/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đúng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H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1" y="2514601"/>
            <a:ext cx="4572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8862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và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trẻ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hát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bài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</a:p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Sắp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đến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tết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rồi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Sap den tet roi - Nhac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86200" y="4953000"/>
            <a:ext cx="1066800" cy="76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ianhdep.net/wp-content/uploads/2013/07/hinhnendacsacchopowerpoint_25072013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1" y="2667000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Phần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1: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Ôn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kĩ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năng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đếm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trên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đối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tượng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trong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phạm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vi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allasbayworshipnights.com/Frame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00200" y="2209800"/>
            <a:ext cx="6400799" cy="2286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Phần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2:  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Đếm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tách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gộp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thành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nhóm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lượng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phạm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 4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5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2-photo.apps.zing.vn/upload/original/2011/01/13/19/34/12949220512059867599_574_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ook.yeah1.com/albums/userpics/10234/frame_mi5singU_(2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95800" y="381000"/>
            <a:ext cx="18647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146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99" y="990600"/>
            <a:ext cx="15932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38400"/>
            <a:ext cx="18049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590800"/>
            <a:ext cx="18049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146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18049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TRrdb4Vt0aR2uCnflhPgt20KSGStfDDsjSuFG14Bec5zbYtEbv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677400" cy="7391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1336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103</Words>
  <Application>Microsoft Office PowerPoint</Application>
  <PresentationFormat>On-screen Show (4:3)</PresentationFormat>
  <Paragraphs>19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89</cp:revision>
  <dcterms:created xsi:type="dcterms:W3CDTF">2014-02-15T06:39:00Z</dcterms:created>
  <dcterms:modified xsi:type="dcterms:W3CDTF">2022-06-09T06:22:00Z</dcterms:modified>
</cp:coreProperties>
</file>