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  <p:sldMasterId id="2147483695" r:id="rId2"/>
  </p:sldMasterIdLst>
  <p:notesMasterIdLst>
    <p:notesMasterId r:id="rId21"/>
  </p:notesMasterIdLst>
  <p:sldIdLst>
    <p:sldId id="256" r:id="rId3"/>
    <p:sldId id="257" r:id="rId4"/>
    <p:sldId id="259" r:id="rId5"/>
    <p:sldId id="258" r:id="rId6"/>
    <p:sldId id="262" r:id="rId7"/>
    <p:sldId id="260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</p:sldIdLst>
  <p:sldSz cx="9144000" cy="6858000" type="screen4x3"/>
  <p:notesSz cx="6858000" cy="9144000"/>
  <p:embeddedFontLst>
    <p:embeddedFont>
      <p:font typeface=".VnLinusH" pitchFamily="34" charset="0"/>
      <p:regular r:id="rId22"/>
    </p:embeddedFont>
    <p:embeddedFont>
      <p:font typeface="Calibri" pitchFamily="34" charset="0"/>
      <p:regular r:id="rId23"/>
      <p:bold r:id="rId24"/>
      <p:italic r:id="rId25"/>
      <p:boldItalic r:id="rId26"/>
    </p:embeddedFont>
    <p:embeddedFont>
      <p:font typeface=".VnAvant" pitchFamily="34" charset="0"/>
      <p:regular r:id="rId27"/>
      <p:bold r:id="rId28"/>
      <p:italic r:id="rId29"/>
    </p:embeddedFont>
    <p:embeddedFont>
      <p:font typeface=".VnTimeH" pitchFamily="34" charset="0"/>
      <p:regular r:id="rId30"/>
      <p:bold r:id="rId31"/>
      <p:italic r:id="rId32"/>
      <p:boldItalic r:id="rId33"/>
    </p:embeddedFont>
    <p:embeddedFont>
      <p:font typeface=".VnAristoteH" pitchFamily="34" charset="0"/>
      <p:regular r:id="rId34"/>
    </p:embeddedFont>
  </p:embeddedFontLst>
  <p:defaultTextStyle>
    <a:defPPr>
      <a:defRPr lang="vi-VN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66EDC"/>
    <a:srgbClr val="FF0066"/>
    <a:srgbClr val="00FFFF"/>
    <a:srgbClr val="17D129"/>
    <a:srgbClr val="FF99CC"/>
    <a:srgbClr val="00FF00"/>
    <a:srgbClr val="DA32B6"/>
    <a:srgbClr val="9A86E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123" autoAdjust="0"/>
    <p:restoredTop sz="94660"/>
  </p:normalViewPr>
  <p:slideViewPr>
    <p:cSldViewPr snapToObjects="1">
      <p:cViewPr varScale="1">
        <p:scale>
          <a:sx n="69" d="100"/>
          <a:sy n="69" d="100"/>
        </p:scale>
        <p:origin x="-125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5.fntdata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34" Type="http://schemas.openxmlformats.org/officeDocument/2006/relationships/font" Target="fonts/font13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10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cs typeface="Arial" charset="0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cs typeface="Arial" charset="0"/>
              </a:defRPr>
            </a:lvl1pPr>
          </a:lstStyle>
          <a:p>
            <a:pPr>
              <a:defRPr/>
            </a:pPr>
            <a:fld id="{AD6C74CE-09E1-454E-A4DA-0A9288D45E34}" type="datetimeFigureOut">
              <a:rPr lang="vi-VN"/>
              <a:pPr>
                <a:defRPr/>
              </a:pPr>
              <a:t>17/01/2022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vi-VN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vi-VN" noProof="0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cs typeface="Arial" charset="0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cs typeface="Arial" charset="0"/>
              </a:defRPr>
            </a:lvl1pPr>
          </a:lstStyle>
          <a:p>
            <a:pPr>
              <a:defRPr/>
            </a:pPr>
            <a:fld id="{8AA61130-BE15-49B3-9BDD-0686FFC91452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4853473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>
              <a:latin typeface="Arial" pitchFamily="34" charset="0"/>
            </a:endParaRPr>
          </a:p>
        </p:txBody>
      </p:sp>
      <p:sp>
        <p:nvSpPr>
          <p:cNvPr id="225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fld id="{1C3CD139-098D-4866-97C5-6D0B53E184C9}" type="slidenum">
              <a:rPr lang="vi-VN" smtClean="0"/>
              <a:pPr eaLnBrk="1" hangingPunct="1"/>
              <a:t>9</a:t>
            </a:fld>
            <a:endParaRPr lang="vi-VN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63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12C492-B4FD-44FC-98E5-5DD1CD5052E8}" type="datetime1">
              <a:rPr lang="vi-VN" smtClean="0"/>
              <a:t>17/01/2022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Phạm Thanh Huyền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693B6C-FFE8-4A5E-AC16-C53839BF19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02149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C5465F-A49D-4282-A3C1-824D61BC48AF}" type="datetime1">
              <a:rPr lang="vi-VN" smtClean="0"/>
              <a:t>17/01/2022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Phạm Thanh Huyền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F71095-2E6D-4F5C-8B75-190D281920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8911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76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76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91D860-E130-4327-9758-A4DC1D94877E}" type="datetime1">
              <a:rPr lang="vi-VN" smtClean="0"/>
              <a:t>17/01/2022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Phạm Thanh Huyền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3E3E1E-629F-436B-B8AE-D16BDA8EAA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36607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5DADC2A-EB96-4F84-9470-540A98D15E55}" type="datetime1">
              <a:rPr lang="vi-VN" smtClean="0"/>
              <a:t>17/01/2022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vi-VN" smtClean="0"/>
              <a:t>Phạm Thanh Huyền</a:t>
            </a: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B655AB4-AC8F-417A-A678-7DF7E77223E5}" type="slidenum">
              <a:rPr lang="vi-VN" smtClean="0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265998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730F5CC-0F4E-4C42-BAAB-AD1D121D6D44}" type="datetime1">
              <a:rPr lang="vi-VN" smtClean="0"/>
              <a:t>17/01/2022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vi-VN" smtClean="0"/>
              <a:t>Phạm Thanh Huyền</a:t>
            </a: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AFE60CE-02A5-42C7-9BE0-6C549989FE14}" type="slidenum">
              <a:rPr lang="vi-VN" smtClean="0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256980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B0BBC43-F351-460E-A58A-30A408AAA7D9}" type="datetime1">
              <a:rPr lang="vi-VN" smtClean="0"/>
              <a:t>17/01/2022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vi-VN" smtClean="0"/>
              <a:t>Phạm Thanh Huyền</a:t>
            </a: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F6B3447-F189-4B09-B457-6F3934C99F9C}" type="slidenum">
              <a:rPr lang="vi-VN" smtClean="0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876282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AC72248-921A-4D42-8288-BD31CC8664C3}" type="datetime1">
              <a:rPr lang="vi-VN" smtClean="0"/>
              <a:t>17/01/2022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vi-VN" smtClean="0"/>
              <a:t>Phạm Thanh Huyền</a:t>
            </a:r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57A6B2E-25AE-4D81-B129-C43F5EB1455E}" type="slidenum">
              <a:rPr lang="vi-VN" smtClean="0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437472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50C730E-2597-4148-AF78-F2E4BAE0193C}" type="datetime1">
              <a:rPr lang="vi-VN" smtClean="0"/>
              <a:t>17/01/2022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vi-VN" smtClean="0"/>
              <a:t>Phạm Thanh Huyền</a:t>
            </a:r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7074B52-C334-4429-B4D8-9CE173BE6DD0}" type="slidenum">
              <a:rPr lang="vi-VN" smtClean="0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7469264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E1A3B39-997A-4860-9E88-0F9E0926B1AA}" type="datetime1">
              <a:rPr lang="vi-VN" smtClean="0"/>
              <a:t>17/01/2022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vi-VN" smtClean="0"/>
              <a:t>Phạm Thanh Huyền</a:t>
            </a:r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206E2D7-17F0-434F-A76A-0B7CAE23F8E2}" type="slidenum">
              <a:rPr lang="vi-VN" smtClean="0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4480236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7E160CE-6CBB-4E8A-989A-8A39B83F63C4}" type="datetime1">
              <a:rPr lang="vi-VN" smtClean="0"/>
              <a:t>17/01/2022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vi-VN" smtClean="0"/>
              <a:t>Phạm Thanh Huyền</a:t>
            </a: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3283171-FA18-4031-96AE-3A66F70D2109}" type="slidenum">
              <a:rPr lang="vi-VN" smtClean="0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1133377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80204B7-1E29-471F-BAD1-BA9A2F8B58CA}" type="datetime1">
              <a:rPr lang="vi-VN" smtClean="0"/>
              <a:t>17/01/2022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vi-VN" smtClean="0"/>
              <a:t>Phạm Thanh Huyền</a:t>
            </a:r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2ABB89-ECF6-4514-9627-CC5E2B474FE1}" type="slidenum">
              <a:rPr lang="vi-VN" smtClean="0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25470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3AF6AB-E235-463B-B12F-3D3023D1DADF}" type="datetime1">
              <a:rPr lang="vi-VN" smtClean="0"/>
              <a:t>17/01/2022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Phạm Thanh Huyền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C727D5-C117-460B-A75B-8F45000977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75356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5B6ED9D-F83D-4236-B3BE-6E5A6B84BBE3}" type="datetime1">
              <a:rPr lang="vi-VN" smtClean="0"/>
              <a:t>17/01/2022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vi-VN" smtClean="0"/>
              <a:t>Phạm Thanh Huyền</a:t>
            </a:r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5B8ED52-6090-4DC6-9088-E9F7F2FCA958}" type="slidenum">
              <a:rPr lang="vi-VN" smtClean="0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0500544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05264D6-C2F6-41B7-B35B-BCE3D47C6243}" type="datetime1">
              <a:rPr lang="vi-VN" smtClean="0"/>
              <a:t>17/01/2022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vi-VN" smtClean="0"/>
              <a:t>Phạm Thanh Huyền</a:t>
            </a: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67C95B-1AF5-43DE-9B95-A13A04B00650}" type="slidenum">
              <a:rPr lang="vi-VN" smtClean="0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5467518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C456580-2ACA-4679-BEDD-B3802872637D}" type="datetime1">
              <a:rPr lang="vi-VN" smtClean="0"/>
              <a:t>17/01/2022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vi-VN" smtClean="0"/>
              <a:t>Phạm Thanh Huyền</a:t>
            </a: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DC16D10-3BC8-4546-BA00-77D82DDD4CCF}" type="slidenum">
              <a:rPr lang="vi-VN" smtClean="0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645674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3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BBD232-E7E4-45FC-8D24-C528E7C2CF30}" type="datetime1">
              <a:rPr lang="vi-VN" smtClean="0"/>
              <a:t>17/01/2022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Phạm Thanh Huyền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45EC00-F9F1-42C1-B7FA-3FF541007B7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89306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5F572B-0174-48AA-9731-43FBB424DB9B}" type="datetime1">
              <a:rPr lang="vi-VN" smtClean="0"/>
              <a:t>17/01/2022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Phạm Thanh Huyền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A7C311-AF31-4FC0-AC4E-557CFB149E7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13806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44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44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C033BC-D972-4630-9967-3F3981685D2B}" type="datetime1">
              <a:rPr lang="vi-VN" smtClean="0"/>
              <a:t>17/01/2022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Phạm Thanh Huyền</a:t>
            </a: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D41AE6-582C-48A8-B132-404BFF1547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040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C03B1A-5A96-42A9-B93A-C3055686805E}" type="datetime1">
              <a:rPr lang="vi-VN" smtClean="0"/>
              <a:t>17/01/2022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Phạm Thanh Huyền</a:t>
            </a: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13AF9D-96BA-4928-B4F8-0E994DD040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66824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871B4B-FA46-45FC-BDC8-FD3B84DFA41E}" type="datetime1">
              <a:rPr lang="vi-VN" smtClean="0"/>
              <a:t>17/01/2022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Phạm Thanh Huyền</a:t>
            </a: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8967C1-E7CF-4109-934C-88CB391F7A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2501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8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A29BC3-30B5-4672-9FAB-6C207AF681BB}" type="datetime1">
              <a:rPr lang="vi-VN" smtClean="0"/>
              <a:t>17/01/2022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Phạm Thanh Huyền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DE3055-72E4-4F75-8D68-67F4103CCC6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04543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2CA6AC-BE2B-4DF5-8148-073F5E0F795F}" type="datetime1">
              <a:rPr lang="vi-VN" smtClean="0"/>
              <a:t>17/01/2022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Phạm Thanh Huyền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A36B20-F6E8-470F-A8EB-2C5033BB73B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30851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46B6051-8ADF-4907-9F3A-9A7D8C2D57D9}" type="datetime1">
              <a:rPr lang="vi-VN" smtClean="0"/>
              <a:t>17/01/2022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US" smtClean="0"/>
              <a:t>Phạm Thanh Huyền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67A1C27-7270-4C56-9630-D6FDFC42C8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047B3745-8871-43C6-AF03-272677B3FCBE}" type="datetime1">
              <a:rPr lang="vi-VN" smtClean="0"/>
              <a:t>17/01/2022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 smtClean="0"/>
              <a:t>Phạm Thanh Huyền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F67A1C27-7270-4C56-9630-D6FDFC42C87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2344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13.xml"/><Relationship Id="rId7" Type="http://schemas.openxmlformats.org/officeDocument/2006/relationships/slide" Target="slide18.xml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8.xml"/><Relationship Id="rId6" Type="http://schemas.openxmlformats.org/officeDocument/2006/relationships/slide" Target="slide16.xml"/><Relationship Id="rId5" Type="http://schemas.openxmlformats.org/officeDocument/2006/relationships/slide" Target="slide15.xml"/><Relationship Id="rId4" Type="http://schemas.openxmlformats.org/officeDocument/2006/relationships/slide" Target="slide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8.xml"/><Relationship Id="rId4" Type="http://schemas.openxmlformats.org/officeDocument/2006/relationships/slide" Target="slide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8.xml"/><Relationship Id="rId4" Type="http://schemas.openxmlformats.org/officeDocument/2006/relationships/slide" Target="slide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8.xml"/><Relationship Id="rId4" Type="http://schemas.openxmlformats.org/officeDocument/2006/relationships/slide" Target="slide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8.xml"/><Relationship Id="rId4" Type="http://schemas.openxmlformats.org/officeDocument/2006/relationships/slide" Target="slide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6.gif"/><Relationship Id="rId5" Type="http://schemas.openxmlformats.org/officeDocument/2006/relationships/image" Target="../media/image35.png"/><Relationship Id="rId4" Type="http://schemas.openxmlformats.org/officeDocument/2006/relationships/image" Target="../media/image3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8.png"/><Relationship Id="rId2" Type="http://schemas.openxmlformats.org/officeDocument/2006/relationships/audio" Target="file:///C:\Users\Administrator\Desktop\Anh%20+%20Video\New%20folder%20(2)\New%20folder\Nhac-nen-khi-quay-chiec-non-ky-dieu-1-CNKD.mp3" TargetMode="External"/><Relationship Id="rId1" Type="http://schemas.openxmlformats.org/officeDocument/2006/relationships/audio" Target="../media/audio1.wav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42817" y="1196752"/>
            <a:ext cx="6233438" cy="120032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Phòng GD&amp;ĐT huyện </a:t>
            </a:r>
            <a:r>
              <a:rPr lang="en-US" sz="3600" b="1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Vũ Thư</a:t>
            </a:r>
          </a:p>
          <a:p>
            <a:pPr algn="ctr">
              <a:defRPr/>
            </a:pPr>
            <a:r>
              <a:rPr lang="en-US" sz="3600" b="1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Trường Mầm Non Duy Nhất</a:t>
            </a:r>
            <a:endParaRPr lang="en-US" sz="3600" b="1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329869" y="2780928"/>
            <a:ext cx="5059334" cy="224676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800" b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Lĩnh vực : Phát triển ngôn ngữ</a:t>
            </a:r>
          </a:p>
          <a:p>
            <a:pPr algn="ctr">
              <a:defRPr/>
            </a:pPr>
            <a:r>
              <a:rPr lang="en-US" sz="2800" b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Đề tài : Trò chơi chữ cái h k</a:t>
            </a:r>
          </a:p>
          <a:p>
            <a:pPr algn="ctr">
              <a:defRPr/>
            </a:pPr>
            <a:r>
              <a:rPr lang="en-US" sz="2800" b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Lứa tuổi : 5 - 6 tuổi</a:t>
            </a:r>
          </a:p>
          <a:p>
            <a:pPr algn="ctr">
              <a:defRPr/>
            </a:pPr>
            <a:endParaRPr lang="en-US" sz="2800" b="1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en-US" sz="2800" b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Giáo viên : Phạm Thanh Huyền</a:t>
            </a:r>
            <a:endParaRPr lang="en-US" sz="2800" b="1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0874" y="34485"/>
            <a:ext cx="3790950" cy="8667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8253" y="-7460"/>
            <a:ext cx="3790950" cy="8667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1824" y="34484"/>
            <a:ext cx="3790950" cy="86677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22" y="41943"/>
            <a:ext cx="3790950" cy="86677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4096" y="-7458"/>
            <a:ext cx="3790950" cy="86677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5046" y="-7459"/>
            <a:ext cx="3790950" cy="86677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790950" cy="8667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601" y="-7460"/>
            <a:ext cx="1544578" cy="665495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82329" y="1988840"/>
            <a:ext cx="4425330" cy="5662716"/>
          </a:xfrm>
          <a:prstGeom prst="rect">
            <a:avLst/>
          </a:prstGeom>
        </p:spPr>
      </p:pic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3587C6B-631A-4573-AB7E-F45D4A6FA269}" type="datetime1">
              <a:rPr lang="vi-VN" smtClean="0"/>
              <a:t>17/01/2022</a:t>
            </a:fld>
            <a:endParaRPr lang="vi-VN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vi-VN" smtClean="0"/>
              <a:t>Phạm Thanh Huyền</a:t>
            </a:r>
            <a:endParaRPr lang="vi-VN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B655AB4-AC8F-417A-A678-7DF7E77223E5}" type="slidenum">
              <a:rPr lang="vi-VN" smtClean="0"/>
              <a:pPr>
                <a:defRPr/>
              </a:pPr>
              <a:t>1</a:t>
            </a:fld>
            <a:endParaRPr lang="vi-V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13" y="11113"/>
            <a:ext cx="9069387" cy="684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TextBox 2"/>
          <p:cNvSpPr txBox="1">
            <a:spLocks noChangeArrowheads="1"/>
          </p:cNvSpPr>
          <p:nvPr/>
        </p:nvSpPr>
        <p:spPr bwMode="auto">
          <a:xfrm>
            <a:off x="1468438" y="2852738"/>
            <a:ext cx="22320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3200" b="1">
                <a:solidFill>
                  <a:srgbClr val="00B050"/>
                </a:solidFill>
                <a:latin typeface=".VnAvant" pitchFamily="34" charset="0"/>
              </a:rPr>
              <a:t>C¸  </a:t>
            </a:r>
            <a:r>
              <a:rPr lang="en-US" sz="3200" b="1">
                <a:latin typeface=".VnAvant" pitchFamily="34" charset="0"/>
              </a:rPr>
              <a:t>  </a:t>
            </a:r>
            <a:r>
              <a:rPr lang="en-US" sz="3200" b="1">
                <a:solidFill>
                  <a:srgbClr val="00B050"/>
                </a:solidFill>
                <a:latin typeface=".VnAvant" pitchFamily="34" charset="0"/>
              </a:rPr>
              <a:t>iÕm</a:t>
            </a:r>
            <a:endParaRPr lang="vi-VN" sz="3200" b="1">
              <a:solidFill>
                <a:srgbClr val="00B050"/>
              </a:solidFill>
            </a:endParaRPr>
          </a:p>
        </p:txBody>
      </p:sp>
      <p:sp>
        <p:nvSpPr>
          <p:cNvPr id="12292" name="Rectangle 3"/>
          <p:cNvSpPr>
            <a:spLocks noChangeArrowheads="1"/>
          </p:cNvSpPr>
          <p:nvPr/>
        </p:nvSpPr>
        <p:spPr bwMode="auto">
          <a:xfrm>
            <a:off x="2252663" y="2852738"/>
            <a:ext cx="6635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3200" b="1">
                <a:solidFill>
                  <a:srgbClr val="00B050"/>
                </a:solidFill>
                <a:latin typeface=".VnAvant" pitchFamily="34" charset="0"/>
              </a:rPr>
              <a:t>k</a:t>
            </a:r>
            <a:endParaRPr lang="vi-VN" sz="3200">
              <a:solidFill>
                <a:srgbClr val="00B050"/>
              </a:solidFill>
            </a:endParaRPr>
          </a:p>
        </p:txBody>
      </p:sp>
      <p:pic>
        <p:nvPicPr>
          <p:cNvPr id="1229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692150"/>
            <a:ext cx="3024188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4" name="TextBox 3"/>
          <p:cNvSpPr txBox="1">
            <a:spLocks noChangeArrowheads="1"/>
          </p:cNvSpPr>
          <p:nvPr/>
        </p:nvSpPr>
        <p:spPr bwMode="auto">
          <a:xfrm>
            <a:off x="5283200" y="2773363"/>
            <a:ext cx="28797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3200" b="1">
                <a:latin typeface=".VnAvant" pitchFamily="34" charset="0"/>
              </a:rPr>
              <a:t>chim gâ   iÕn</a:t>
            </a:r>
            <a:endParaRPr lang="vi-VN" sz="3200" b="1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6983413" y="2773363"/>
            <a:ext cx="42386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200" b="1">
                <a:latin typeface=".VnAvant" pitchFamily="34" charset="0"/>
              </a:rPr>
              <a:t>k</a:t>
            </a:r>
            <a:endParaRPr lang="vi-VN" sz="3200"/>
          </a:p>
        </p:txBody>
      </p:sp>
      <p:pic>
        <p:nvPicPr>
          <p:cNvPr id="1229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9350" y="3560763"/>
            <a:ext cx="3038475" cy="165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7" name="TextBox 6"/>
          <p:cNvSpPr txBox="1">
            <a:spLocks noChangeArrowheads="1"/>
          </p:cNvSpPr>
          <p:nvPr/>
        </p:nvSpPr>
        <p:spPr bwMode="auto">
          <a:xfrm>
            <a:off x="1611313" y="5259388"/>
            <a:ext cx="20891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3200" b="1">
                <a:solidFill>
                  <a:srgbClr val="7030A0"/>
                </a:solidFill>
                <a:latin typeface=".VnAvant" pitchFamily="34" charset="0"/>
              </a:rPr>
              <a:t>®µn    iÕn</a:t>
            </a:r>
            <a:endParaRPr lang="vi-VN" sz="3200" b="1">
              <a:solidFill>
                <a:srgbClr val="7030A0"/>
              </a:solidFill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2584450" y="5259388"/>
            <a:ext cx="4238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200" b="1">
                <a:solidFill>
                  <a:srgbClr val="7030A0"/>
                </a:solidFill>
                <a:latin typeface=".VnAvant" pitchFamily="34" charset="0"/>
              </a:rPr>
              <a:t>k</a:t>
            </a:r>
            <a:endParaRPr lang="vi-VN"/>
          </a:p>
        </p:txBody>
      </p:sp>
      <p:pic>
        <p:nvPicPr>
          <p:cNvPr id="1229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6688" y="3500438"/>
            <a:ext cx="2952750" cy="177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300" name="TextBox 9"/>
          <p:cNvSpPr txBox="1">
            <a:spLocks noChangeArrowheads="1"/>
          </p:cNvSpPr>
          <p:nvPr/>
        </p:nvSpPr>
        <p:spPr bwMode="auto">
          <a:xfrm>
            <a:off x="5532438" y="5302250"/>
            <a:ext cx="254793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3200" b="1">
                <a:solidFill>
                  <a:srgbClr val="FF0000"/>
                </a:solidFill>
                <a:latin typeface=".VnAvant" pitchFamily="34" charset="0"/>
              </a:rPr>
              <a:t>Con c«ng</a:t>
            </a:r>
            <a:endParaRPr lang="vi-VN" sz="3200" b="1">
              <a:solidFill>
                <a:srgbClr val="FF0000"/>
              </a:solidFill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 flipH="1">
            <a:off x="4932363" y="3400425"/>
            <a:ext cx="3419475" cy="204470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5076825" y="3357563"/>
            <a:ext cx="3382963" cy="2087562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303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250" y="692150"/>
            <a:ext cx="3660775" cy="170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85A06DF-0AE7-423D-A176-01BE33D09C0C}" type="datetime1">
              <a:rPr lang="vi-VN" smtClean="0"/>
              <a:t>17/01/2022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vi-VN" smtClean="0"/>
              <a:t>Phạm Thanh Huyền</a:t>
            </a: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3283171-FA18-4031-96AE-3A66F70D2109}" type="slidenum">
              <a:rPr lang="vi-VN" smtClean="0"/>
              <a:pPr>
                <a:defRPr/>
              </a:pPr>
              <a:t>10</a:t>
            </a:fld>
            <a:endParaRPr lang="vi-VN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66EDC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66EDC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17D12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17D12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66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66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2" grpId="0"/>
      <p:bldP spid="5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8" y="15875"/>
            <a:ext cx="9123362" cy="684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2195736" y="2322513"/>
            <a:ext cx="5040560" cy="92333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5400" b="1" spc="5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66EDC"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cs typeface="Arial" charset="0"/>
              </a:rPr>
              <a:t>Trò chơi:Lật ô số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95A51DC-5687-4A68-AB25-60DD994AF19E}" type="datetime1">
              <a:rPr lang="vi-VN" smtClean="0"/>
              <a:t>17/01/2022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vi-VN" smtClean="0"/>
              <a:t>Phạm Thanh Huyền</a:t>
            </a:r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3283171-FA18-4031-96AE-3A66F70D2109}" type="slidenum">
              <a:rPr lang="vi-VN" smtClean="0"/>
              <a:pPr>
                <a:defRPr/>
              </a:pPr>
              <a:t>11</a:t>
            </a:fld>
            <a:endParaRPr lang="vi-VN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1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cw">
                                      <p:cBhvr override="childStyle">
                                        <p:cTn id="6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allAtOnce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ounded Rectangle 2">
            <a:hlinkClick r:id="rId3" action="ppaction://hlinksldjump"/>
          </p:cNvPr>
          <p:cNvSpPr/>
          <p:nvPr/>
        </p:nvSpPr>
        <p:spPr>
          <a:xfrm>
            <a:off x="1331913" y="1131888"/>
            <a:ext cx="2808287" cy="1944687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800" b="1">
                <a:solidFill>
                  <a:schemeClr val="tx1"/>
                </a:solidFill>
                <a:latin typeface=".VnAvant" pitchFamily="34" charset="0"/>
              </a:rPr>
              <a:t>1</a:t>
            </a:r>
            <a:endParaRPr lang="vi-VN" sz="8800" b="1">
              <a:solidFill>
                <a:schemeClr val="tx1"/>
              </a:solidFill>
            </a:endParaRPr>
          </a:p>
        </p:txBody>
      </p:sp>
      <p:sp>
        <p:nvSpPr>
          <p:cNvPr id="4" name="Rounded Rectangle 3">
            <a:hlinkClick r:id="rId4" action="ppaction://hlinksldjump"/>
          </p:cNvPr>
          <p:cNvSpPr/>
          <p:nvPr/>
        </p:nvSpPr>
        <p:spPr>
          <a:xfrm>
            <a:off x="1331913" y="3427413"/>
            <a:ext cx="2808287" cy="1944687"/>
          </a:xfrm>
          <a:prstGeom prst="roundRect">
            <a:avLst/>
          </a:prstGeom>
          <a:solidFill>
            <a:srgbClr val="00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800" b="1">
                <a:solidFill>
                  <a:prstClr val="black"/>
                </a:solidFill>
                <a:latin typeface=".VnAvant" pitchFamily="34" charset="0"/>
              </a:rPr>
              <a:t>3</a:t>
            </a:r>
            <a:endParaRPr lang="vi-VN" sz="8800" b="1">
              <a:solidFill>
                <a:prstClr val="black"/>
              </a:solidFill>
            </a:endParaRPr>
          </a:p>
        </p:txBody>
      </p:sp>
      <p:sp>
        <p:nvSpPr>
          <p:cNvPr id="5" name="Rounded Rectangle 4">
            <a:hlinkClick r:id="rId5" action="ppaction://hlinksldjump"/>
          </p:cNvPr>
          <p:cNvSpPr/>
          <p:nvPr/>
        </p:nvSpPr>
        <p:spPr>
          <a:xfrm>
            <a:off x="4572000" y="1131888"/>
            <a:ext cx="2808288" cy="1944687"/>
          </a:xfrm>
          <a:prstGeom prst="roundRect">
            <a:avLst/>
          </a:prstGeom>
          <a:solidFill>
            <a:srgbClr val="FF99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800" b="1">
                <a:solidFill>
                  <a:schemeClr val="tx1"/>
                </a:solidFill>
                <a:latin typeface=".VnAvant" pitchFamily="34" charset="0"/>
              </a:rPr>
              <a:t>2</a:t>
            </a:r>
            <a:endParaRPr lang="vi-VN" sz="8800" b="1">
              <a:solidFill>
                <a:schemeClr val="tx1"/>
              </a:solidFill>
            </a:endParaRPr>
          </a:p>
        </p:txBody>
      </p:sp>
      <p:sp>
        <p:nvSpPr>
          <p:cNvPr id="6" name="Rounded Rectangle 5">
            <a:hlinkClick r:id="rId6" action="ppaction://hlinksldjump"/>
          </p:cNvPr>
          <p:cNvSpPr/>
          <p:nvPr/>
        </p:nvSpPr>
        <p:spPr>
          <a:xfrm>
            <a:off x="4629150" y="3436938"/>
            <a:ext cx="2808288" cy="1944687"/>
          </a:xfrm>
          <a:prstGeom prst="roundRect">
            <a:avLst/>
          </a:prstGeom>
          <a:solidFill>
            <a:srgbClr val="17D12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800" b="1">
                <a:solidFill>
                  <a:prstClr val="black"/>
                </a:solidFill>
                <a:latin typeface=".VnAvant" pitchFamily="34" charset="0"/>
              </a:rPr>
              <a:t>4</a:t>
            </a:r>
            <a:endParaRPr lang="vi-VN" sz="8800" b="1">
              <a:solidFill>
                <a:prstClr val="black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40F8452-750E-43EE-8B9E-E1CE937CD492}" type="datetime1">
              <a:rPr lang="vi-VN" smtClean="0"/>
              <a:t>17/01/2022</a:t>
            </a:fld>
            <a:endParaRPr lang="vi-VN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vi-VN" smtClean="0"/>
              <a:t>Phạm Thanh Huyền</a:t>
            </a:r>
            <a:endParaRPr lang="vi-VN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3283171-FA18-4031-96AE-3A66F70D2109}" type="slidenum">
              <a:rPr lang="vi-VN" smtClean="0"/>
              <a:pPr>
                <a:defRPr/>
              </a:pPr>
              <a:t>12</a:t>
            </a:fld>
            <a:endParaRPr lang="vi-VN"/>
          </a:p>
        </p:txBody>
      </p:sp>
      <p:sp>
        <p:nvSpPr>
          <p:cNvPr id="9" name="Right Arrow 8">
            <a:hlinkClick r:id="rId7" action="ppaction://hlinksldjump"/>
          </p:cNvPr>
          <p:cNvSpPr/>
          <p:nvPr/>
        </p:nvSpPr>
        <p:spPr>
          <a:xfrm>
            <a:off x="1835696" y="5805264"/>
            <a:ext cx="2088232" cy="55108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25" y="41275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7288" y="692150"/>
            <a:ext cx="4211637" cy="619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4" name="TextBox 5"/>
          <p:cNvSpPr txBox="1">
            <a:spLocks noChangeArrowheads="1"/>
          </p:cNvSpPr>
          <p:nvPr/>
        </p:nvSpPr>
        <p:spPr bwMode="auto">
          <a:xfrm>
            <a:off x="539750" y="908050"/>
            <a:ext cx="3744913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4800" b="1">
                <a:latin typeface=".VnAvant" pitchFamily="34" charset="0"/>
              </a:rPr>
              <a:t>Con hươu</a:t>
            </a:r>
            <a:endParaRPr lang="vi-VN" sz="4800" b="1"/>
          </a:p>
        </p:txBody>
      </p:sp>
      <p:sp>
        <p:nvSpPr>
          <p:cNvPr id="15365" name="TextBox 6"/>
          <p:cNvSpPr txBox="1">
            <a:spLocks noChangeArrowheads="1"/>
          </p:cNvSpPr>
          <p:nvPr/>
        </p:nvSpPr>
        <p:spPr bwMode="auto">
          <a:xfrm>
            <a:off x="552450" y="1990725"/>
            <a:ext cx="374332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4800" b="1">
                <a:latin typeface=".VnAvant" pitchFamily="34" charset="0"/>
              </a:rPr>
              <a:t>Con   ươu</a:t>
            </a:r>
            <a:endParaRPr lang="vi-VN" sz="4800" b="1"/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1955800" y="1984375"/>
            <a:ext cx="554038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4800" b="1">
                <a:solidFill>
                  <a:srgbClr val="FF0000"/>
                </a:solidFill>
                <a:latin typeface=".VnAvant" pitchFamily="34" charset="0"/>
              </a:rPr>
              <a:t>h</a:t>
            </a:r>
            <a:endParaRPr lang="vi-VN" sz="4800">
              <a:solidFill>
                <a:srgbClr val="FF0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352800" y="3159125"/>
            <a:ext cx="1211263" cy="936625"/>
          </a:xfrm>
          <a:prstGeom prst="rect">
            <a:avLst/>
          </a:prstGeom>
          <a:solidFill>
            <a:srgbClr val="17D12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6000" b="1">
                <a:solidFill>
                  <a:srgbClr val="FF0000"/>
                </a:solidFill>
                <a:latin typeface=".VnAvant" pitchFamily="34" charset="0"/>
              </a:rPr>
              <a:t>h</a:t>
            </a:r>
            <a:endParaRPr lang="vi-VN" sz="6000" b="1">
              <a:solidFill>
                <a:srgbClr val="FF000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23850" y="3144838"/>
            <a:ext cx="1223963" cy="936625"/>
          </a:xfrm>
          <a:prstGeom prst="rect">
            <a:avLst/>
          </a:prstGeom>
          <a:solidFill>
            <a:srgbClr val="00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6000" b="1">
                <a:solidFill>
                  <a:srgbClr val="FF0000"/>
                </a:solidFill>
                <a:latin typeface=".VnAvant" pitchFamily="34" charset="0"/>
              </a:rPr>
              <a:t>a</a:t>
            </a:r>
            <a:endParaRPr lang="vi-VN" sz="6000" b="1">
              <a:solidFill>
                <a:srgbClr val="FF0000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811338" y="3159125"/>
            <a:ext cx="1223962" cy="936625"/>
          </a:xfrm>
          <a:prstGeom prst="rect">
            <a:avLst/>
          </a:prstGeom>
          <a:solidFill>
            <a:srgbClr val="FF99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6000" b="1">
                <a:solidFill>
                  <a:srgbClr val="FF0000"/>
                </a:solidFill>
                <a:latin typeface=".VnAvant" pitchFamily="34" charset="0"/>
              </a:rPr>
              <a:t>d</a:t>
            </a:r>
            <a:endParaRPr lang="vi-VN" sz="6000" b="1">
              <a:solidFill>
                <a:srgbClr val="FF0000"/>
              </a:solidFill>
            </a:endParaRPr>
          </a:p>
        </p:txBody>
      </p:sp>
      <p:sp>
        <p:nvSpPr>
          <p:cNvPr id="24" name="Right Arrow 23">
            <a:hlinkClick r:id="rId4" action="ppaction://hlinksldjump"/>
          </p:cNvPr>
          <p:cNvSpPr/>
          <p:nvPr/>
        </p:nvSpPr>
        <p:spPr>
          <a:xfrm>
            <a:off x="6659563" y="0"/>
            <a:ext cx="606425" cy="50958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vi-VN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81B88BA-FE1F-41A4-909B-AB1185440D34}" type="datetime1">
              <a:rPr lang="vi-VN" smtClean="0"/>
              <a:t>17/01/2022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vi-VN" smtClean="0"/>
              <a:t>Phạm Thanh Huyền</a:t>
            </a: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3283171-FA18-4031-96AE-3A66F70D2109}" type="slidenum">
              <a:rPr lang="vi-VN" smtClean="0"/>
              <a:pPr>
                <a:defRPr/>
              </a:pPr>
              <a:t>13</a:t>
            </a:fld>
            <a:endParaRPr lang="vi-VN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4" grpId="0"/>
      <p:bldP spid="14" grpId="1"/>
      <p:bldP spid="1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200" y="0"/>
            <a:ext cx="49958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8" name="TextBox 3"/>
          <p:cNvSpPr txBox="1">
            <a:spLocks noChangeArrowheads="1"/>
          </p:cNvSpPr>
          <p:nvPr/>
        </p:nvSpPr>
        <p:spPr bwMode="auto">
          <a:xfrm>
            <a:off x="179388" y="541338"/>
            <a:ext cx="3313112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6000" b="1">
                <a:solidFill>
                  <a:srgbClr val="FF99CC"/>
                </a:solidFill>
                <a:latin typeface=".VnAvant" pitchFamily="34" charset="0"/>
              </a:rPr>
              <a:t>Con hổ</a:t>
            </a:r>
            <a:endParaRPr lang="vi-VN" sz="6000" b="1">
              <a:solidFill>
                <a:srgbClr val="FF99CC"/>
              </a:solidFill>
            </a:endParaRPr>
          </a:p>
        </p:txBody>
      </p:sp>
      <p:sp>
        <p:nvSpPr>
          <p:cNvPr id="16389" name="TextBox 4"/>
          <p:cNvSpPr txBox="1">
            <a:spLocks noChangeArrowheads="1"/>
          </p:cNvSpPr>
          <p:nvPr/>
        </p:nvSpPr>
        <p:spPr bwMode="auto">
          <a:xfrm>
            <a:off x="179388" y="1316038"/>
            <a:ext cx="3313112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6000" b="1">
                <a:solidFill>
                  <a:srgbClr val="FF99CC"/>
                </a:solidFill>
                <a:latin typeface=".VnAvant" pitchFamily="34" charset="0"/>
              </a:rPr>
              <a:t>Con   ổ</a:t>
            </a:r>
            <a:endParaRPr lang="vi-VN" sz="6000" b="1">
              <a:solidFill>
                <a:srgbClr val="FF99CC"/>
              </a:solidFill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892300" y="1316038"/>
            <a:ext cx="646113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6000" b="1">
                <a:solidFill>
                  <a:srgbClr val="00B050"/>
                </a:solidFill>
                <a:latin typeface=".VnAvant" pitchFamily="34" charset="0"/>
              </a:rPr>
              <a:t>h</a:t>
            </a:r>
            <a:endParaRPr lang="vi-VN">
              <a:solidFill>
                <a:srgbClr val="00B05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79388" y="2693988"/>
            <a:ext cx="936625" cy="72072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400" b="1">
                <a:solidFill>
                  <a:srgbClr val="002060"/>
                </a:solidFill>
                <a:latin typeface=".VnAvant" pitchFamily="34" charset="0"/>
              </a:rPr>
              <a:t>d</a:t>
            </a:r>
            <a:endParaRPr lang="vi-VN" sz="4400" b="1">
              <a:solidFill>
                <a:srgbClr val="00206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358900" y="2693988"/>
            <a:ext cx="936625" cy="72072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400" b="1">
                <a:solidFill>
                  <a:srgbClr val="002060"/>
                </a:solidFill>
                <a:latin typeface=".VnAvant" pitchFamily="34" charset="0"/>
              </a:rPr>
              <a:t>b</a:t>
            </a:r>
            <a:endParaRPr lang="vi-VN" sz="4400" b="1">
              <a:solidFill>
                <a:srgbClr val="00206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617788" y="2693988"/>
            <a:ext cx="936625" cy="72072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400" b="1">
                <a:solidFill>
                  <a:srgbClr val="002060"/>
                </a:solidFill>
                <a:latin typeface=".VnAvant" pitchFamily="34" charset="0"/>
              </a:rPr>
              <a:t>h</a:t>
            </a:r>
            <a:endParaRPr lang="vi-VN" sz="4400" b="1">
              <a:solidFill>
                <a:srgbClr val="002060"/>
              </a:solidFill>
            </a:endParaRPr>
          </a:p>
        </p:txBody>
      </p:sp>
      <p:sp>
        <p:nvSpPr>
          <p:cNvPr id="14" name="Right Arrow 13">
            <a:hlinkClick r:id="rId4" action="ppaction://hlinksldjump"/>
          </p:cNvPr>
          <p:cNvSpPr/>
          <p:nvPr/>
        </p:nvSpPr>
        <p:spPr>
          <a:xfrm>
            <a:off x="8388350" y="0"/>
            <a:ext cx="603250" cy="404813"/>
          </a:xfrm>
          <a:prstGeom prst="rightArrow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vi-VN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B2CCBEA-D4F5-4951-B4E7-4ADE38B0F5D6}" type="datetime1">
              <a:rPr lang="vi-VN" smtClean="0"/>
              <a:t>17/01/2022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vi-VN" smtClean="0"/>
              <a:t>Phạm Thanh Huyền</a:t>
            </a: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3283171-FA18-4031-96AE-3A66F70D2109}" type="slidenum">
              <a:rPr lang="vi-VN" smtClean="0"/>
              <a:pPr>
                <a:defRPr/>
              </a:pPr>
              <a:t>14</a:t>
            </a:fld>
            <a:endParaRPr lang="vi-VN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88913"/>
            <a:ext cx="4473575" cy="655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2" name="TextBox 6"/>
          <p:cNvSpPr txBox="1">
            <a:spLocks noChangeArrowheads="1"/>
          </p:cNvSpPr>
          <p:nvPr/>
        </p:nvSpPr>
        <p:spPr bwMode="auto">
          <a:xfrm>
            <a:off x="355600" y="1201738"/>
            <a:ext cx="3519488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6000" b="1">
                <a:solidFill>
                  <a:srgbClr val="00B050"/>
                </a:solidFill>
                <a:latin typeface=".VnAvant" pitchFamily="34" charset="0"/>
              </a:rPr>
              <a:t>Con kiến</a:t>
            </a:r>
            <a:endParaRPr lang="vi-VN" sz="6000" b="1">
              <a:solidFill>
                <a:srgbClr val="00B050"/>
              </a:solidFill>
            </a:endParaRPr>
          </a:p>
        </p:txBody>
      </p:sp>
      <p:sp>
        <p:nvSpPr>
          <p:cNvPr id="17413" name="TextBox 7"/>
          <p:cNvSpPr txBox="1">
            <a:spLocks noChangeArrowheads="1"/>
          </p:cNvSpPr>
          <p:nvPr/>
        </p:nvSpPr>
        <p:spPr bwMode="auto">
          <a:xfrm>
            <a:off x="355600" y="2060575"/>
            <a:ext cx="3519488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6000" b="1">
                <a:solidFill>
                  <a:srgbClr val="00B050"/>
                </a:solidFill>
                <a:latin typeface=".VnAvant" pitchFamily="34" charset="0"/>
              </a:rPr>
              <a:t>Con   iến</a:t>
            </a:r>
            <a:endParaRPr lang="vi-VN" sz="6000" b="1">
              <a:solidFill>
                <a:srgbClr val="00B050"/>
              </a:solidFill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2081213" y="2060575"/>
            <a:ext cx="630237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6000" b="1">
                <a:solidFill>
                  <a:srgbClr val="FF99CC"/>
                </a:solidFill>
                <a:latin typeface=".VnAvant" pitchFamily="34" charset="0"/>
              </a:rPr>
              <a:t>k</a:t>
            </a:r>
            <a:endParaRPr lang="vi-VN"/>
          </a:p>
        </p:txBody>
      </p:sp>
      <p:sp>
        <p:nvSpPr>
          <p:cNvPr id="10" name="Rectangle 9"/>
          <p:cNvSpPr/>
          <p:nvPr/>
        </p:nvSpPr>
        <p:spPr>
          <a:xfrm>
            <a:off x="179388" y="3144838"/>
            <a:ext cx="1223962" cy="936625"/>
          </a:xfrm>
          <a:prstGeom prst="rect">
            <a:avLst/>
          </a:prstGeom>
          <a:solidFill>
            <a:srgbClr val="F66ED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6000" b="1">
                <a:solidFill>
                  <a:srgbClr val="FFFF00"/>
                </a:solidFill>
                <a:latin typeface=".VnAvant" pitchFamily="34" charset="0"/>
              </a:rPr>
              <a:t>t</a:t>
            </a:r>
            <a:endParaRPr lang="vi-VN" sz="6000" b="1">
              <a:solidFill>
                <a:srgbClr val="FFFF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555750" y="3144838"/>
            <a:ext cx="1223963" cy="936625"/>
          </a:xfrm>
          <a:prstGeom prst="rect">
            <a:avLst/>
          </a:prstGeom>
          <a:solidFill>
            <a:srgbClr val="17D12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6000" b="1">
                <a:solidFill>
                  <a:srgbClr val="FF0000"/>
                </a:solidFill>
                <a:latin typeface=".VnAvant" pitchFamily="34" charset="0"/>
              </a:rPr>
              <a:t>i</a:t>
            </a:r>
            <a:endParaRPr lang="vi-VN" sz="6000" b="1">
              <a:solidFill>
                <a:srgbClr val="FF00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932113" y="3144838"/>
            <a:ext cx="1223962" cy="936625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6000" b="1">
                <a:solidFill>
                  <a:schemeClr val="tx1"/>
                </a:solidFill>
                <a:latin typeface=".VnAvant" pitchFamily="34" charset="0"/>
              </a:rPr>
              <a:t>k</a:t>
            </a:r>
            <a:endParaRPr lang="vi-VN" sz="6000" b="1">
              <a:solidFill>
                <a:schemeClr val="tx1"/>
              </a:solidFill>
            </a:endParaRPr>
          </a:p>
        </p:txBody>
      </p:sp>
      <p:sp>
        <p:nvSpPr>
          <p:cNvPr id="15" name="Right Arrow 14">
            <a:hlinkClick r:id="rId4" action="ppaction://hlinksldjump"/>
          </p:cNvPr>
          <p:cNvSpPr/>
          <p:nvPr/>
        </p:nvSpPr>
        <p:spPr>
          <a:xfrm>
            <a:off x="5830888" y="476250"/>
            <a:ext cx="773112" cy="58102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vi-VN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AA2E76C-4606-489F-A106-D92C70F929F5}" type="datetime1">
              <a:rPr lang="vi-VN" smtClean="0"/>
              <a:t>17/01/2022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vi-VN" smtClean="0"/>
              <a:t>Phạm Thanh Huyền</a:t>
            </a: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3283171-FA18-4031-96AE-3A66F70D2109}" type="slidenum">
              <a:rPr lang="vi-VN" smtClean="0"/>
              <a:pPr>
                <a:defRPr/>
              </a:pPr>
              <a:t>15</a:t>
            </a:fld>
            <a:endParaRPr lang="vi-VN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1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63" y="0"/>
            <a:ext cx="911066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00" y="12700"/>
            <a:ext cx="4811713" cy="684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6" name="TextBox 4"/>
          <p:cNvSpPr txBox="1">
            <a:spLocks noChangeArrowheads="1"/>
          </p:cNvSpPr>
          <p:nvPr/>
        </p:nvSpPr>
        <p:spPr bwMode="auto">
          <a:xfrm>
            <a:off x="338138" y="476250"/>
            <a:ext cx="3519487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6000" b="1">
                <a:solidFill>
                  <a:srgbClr val="FF0066"/>
                </a:solidFill>
                <a:latin typeface=".VnAvant" pitchFamily="34" charset="0"/>
              </a:rPr>
              <a:t>Con khỉ</a:t>
            </a:r>
            <a:endParaRPr lang="vi-VN" sz="6000" b="1">
              <a:solidFill>
                <a:srgbClr val="FF0066"/>
              </a:solidFill>
            </a:endParaRPr>
          </a:p>
        </p:txBody>
      </p:sp>
      <p:sp>
        <p:nvSpPr>
          <p:cNvPr id="18437" name="TextBox 5"/>
          <p:cNvSpPr txBox="1">
            <a:spLocks noChangeArrowheads="1"/>
          </p:cNvSpPr>
          <p:nvPr/>
        </p:nvSpPr>
        <p:spPr bwMode="auto">
          <a:xfrm>
            <a:off x="338138" y="1506538"/>
            <a:ext cx="3519487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6000" b="1">
                <a:solidFill>
                  <a:srgbClr val="FF0066"/>
                </a:solidFill>
                <a:latin typeface=".VnAvant" pitchFamily="34" charset="0"/>
              </a:rPr>
              <a:t>Con   hỉ</a:t>
            </a:r>
            <a:endParaRPr lang="vi-VN" sz="6000" b="1">
              <a:solidFill>
                <a:srgbClr val="FF0066"/>
              </a:solidFill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2093913" y="1506538"/>
            <a:ext cx="630237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6000" b="1">
                <a:latin typeface=".VnAvant" pitchFamily="34" charset="0"/>
              </a:rPr>
              <a:t>k</a:t>
            </a:r>
            <a:endParaRPr lang="vi-VN"/>
          </a:p>
        </p:txBody>
      </p:sp>
      <p:sp>
        <p:nvSpPr>
          <p:cNvPr id="8" name="Rectangle 7"/>
          <p:cNvSpPr/>
          <p:nvPr/>
        </p:nvSpPr>
        <p:spPr>
          <a:xfrm>
            <a:off x="179388" y="2992438"/>
            <a:ext cx="1223962" cy="93503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6000" b="1">
                <a:solidFill>
                  <a:schemeClr val="tx1"/>
                </a:solidFill>
                <a:latin typeface=".VnAvant" pitchFamily="34" charset="0"/>
              </a:rPr>
              <a:t>m</a:t>
            </a:r>
            <a:endParaRPr lang="vi-VN" sz="6000" b="1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500188" y="2967038"/>
            <a:ext cx="1223962" cy="936625"/>
          </a:xfrm>
          <a:prstGeom prst="rect">
            <a:avLst/>
          </a:prstGeom>
          <a:solidFill>
            <a:srgbClr val="F66ED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6000" b="1">
                <a:solidFill>
                  <a:schemeClr val="tx1"/>
                </a:solidFill>
                <a:latin typeface=".VnAvant" pitchFamily="34" charset="0"/>
              </a:rPr>
              <a:t>h</a:t>
            </a:r>
            <a:endParaRPr lang="vi-VN" sz="6000" b="1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916238" y="2967038"/>
            <a:ext cx="1223962" cy="936625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6000" b="1">
                <a:solidFill>
                  <a:schemeClr val="tx1"/>
                </a:solidFill>
                <a:latin typeface=".VnAvant" pitchFamily="34" charset="0"/>
              </a:rPr>
              <a:t>k</a:t>
            </a:r>
            <a:endParaRPr lang="vi-VN" sz="6000" b="1">
              <a:solidFill>
                <a:schemeClr val="tx1"/>
              </a:solidFill>
            </a:endParaRPr>
          </a:p>
        </p:txBody>
      </p:sp>
      <p:sp>
        <p:nvSpPr>
          <p:cNvPr id="13" name="Right Arrow 12">
            <a:hlinkClick r:id="rId4" action="ppaction://hlinksldjump"/>
          </p:cNvPr>
          <p:cNvSpPr/>
          <p:nvPr/>
        </p:nvSpPr>
        <p:spPr>
          <a:xfrm>
            <a:off x="8459788" y="188913"/>
            <a:ext cx="576262" cy="431800"/>
          </a:xfrm>
          <a:prstGeom prst="rightArrow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vi-VN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A8FC325-CD0E-466B-A411-35131ED1211D}" type="datetime1">
              <a:rPr lang="vi-VN" smtClean="0"/>
              <a:t>17/01/2022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vi-VN" smtClean="0"/>
              <a:t>Phạm Thanh Huyền</a:t>
            </a: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3283171-FA18-4031-96AE-3A66F70D2109}" type="slidenum">
              <a:rPr lang="vi-VN" smtClean="0"/>
              <a:pPr>
                <a:defRPr/>
              </a:pPr>
              <a:t>16</a:t>
            </a:fld>
            <a:endParaRPr lang="vi-VN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 nodeType="clickPar">
                      <p:stCondLst>
                        <p:cond delay="0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70"/>
          <a:stretch/>
        </p:blipFill>
        <p:spPr>
          <a:xfrm>
            <a:off x="0" y="-7956"/>
            <a:ext cx="9144000" cy="6865955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0" y="2276475"/>
            <a:ext cx="2425700" cy="1147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2924175"/>
            <a:ext cx="2447925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538" y="4675188"/>
            <a:ext cx="2519362" cy="1081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" name="Picture 9" descr="x1pc_jqddVOWRng074b8ncrNoZJFPLRD8Ps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1725" y="4278313"/>
            <a:ext cx="762000" cy="191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CAEA99B-F6A5-40AD-BF5E-E2180221407C}" type="datetime1">
              <a:rPr lang="vi-VN" smtClean="0"/>
              <a:t>17/01/2022</a:t>
            </a:fld>
            <a:endParaRPr lang="vi-VN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vi-VN" smtClean="0"/>
              <a:t>Phạm Thanh Huyền</a:t>
            </a:r>
            <a:endParaRPr lang="vi-VN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3283171-FA18-4031-96AE-3A66F70D2109}" type="slidenum">
              <a:rPr lang="vi-VN" smtClean="0"/>
              <a:pPr>
                <a:defRPr/>
              </a:pPr>
              <a:t>17</a:t>
            </a:fld>
            <a:endParaRPr lang="vi-VN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704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323524" y="54430"/>
            <a:ext cx="8515676" cy="212365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6600" b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E20EB5"/>
                </a:solidFill>
                <a:latin typeface="Times New Roman" pitchFamily="18" charset="0"/>
                <a:cs typeface="Times New Roman" pitchFamily="18" charset="0"/>
              </a:rPr>
              <a:t>Trân trọng cảm ơn và </a:t>
            </a:r>
          </a:p>
          <a:p>
            <a:pPr algn="ctr">
              <a:defRPr/>
            </a:pPr>
            <a:r>
              <a:rPr lang="en-US" sz="6600" b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E20EB5"/>
                </a:solidFill>
                <a:latin typeface="Times New Roman" pitchFamily="18" charset="0"/>
                <a:cs typeface="Times New Roman" pitchFamily="18" charset="0"/>
              </a:rPr>
              <a:t>hẹn gặp lại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E0B7EE1-8FA3-4275-AEA7-F200B6C8D73B}" type="datetime1">
              <a:rPr lang="vi-VN" smtClean="0"/>
              <a:t>17/01/2022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vi-VN" smtClean="0"/>
              <a:t>Phạm Thanh Huyền</a:t>
            </a: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3283171-FA18-4031-96AE-3A66F70D2109}" type="slidenum">
              <a:rPr lang="vi-VN" smtClean="0"/>
              <a:pPr>
                <a:defRPr/>
              </a:pPr>
              <a:t>18</a:t>
            </a:fld>
            <a:endParaRPr lang="vi-VN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7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3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350" fill="hold">
                                          <p:stCondLst>
                                            <p:cond delay="3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35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350" fill="hold">
                                          <p:stCondLst>
                                            <p:cond delay="10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9"/>
          <p:cNvSpPr>
            <a:spLocks noChangeArrowheads="1"/>
          </p:cNvSpPr>
          <p:nvPr/>
        </p:nvSpPr>
        <p:spPr bwMode="auto">
          <a:xfrm>
            <a:off x="1116013" y="765175"/>
            <a:ext cx="3886200" cy="449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algn="ctr">
              <a:spcBef>
                <a:spcPct val="20000"/>
              </a:spcBef>
            </a:pPr>
            <a:r>
              <a:rPr lang="en-US" sz="27800" b="1">
                <a:solidFill>
                  <a:srgbClr val="0070C0"/>
                </a:solidFill>
                <a:latin typeface=".VnAvant" pitchFamily="34" charset="0"/>
              </a:rPr>
              <a:t>h</a:t>
            </a:r>
          </a:p>
        </p:txBody>
      </p:sp>
      <p:sp>
        <p:nvSpPr>
          <p:cNvPr id="4100" name="Text Box 6"/>
          <p:cNvSpPr txBox="1">
            <a:spLocks noChangeArrowheads="1"/>
          </p:cNvSpPr>
          <p:nvPr/>
        </p:nvSpPr>
        <p:spPr bwMode="auto">
          <a:xfrm>
            <a:off x="4586288" y="785813"/>
            <a:ext cx="3200400" cy="4370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7800" b="1">
                <a:solidFill>
                  <a:srgbClr val="FF0000"/>
                </a:solidFill>
                <a:latin typeface=".VnAvant" pitchFamily="34" charset="0"/>
              </a:rPr>
              <a:t>k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C2A416-5720-43A4-BD9E-32C27A41FC3F}" type="datetime1">
              <a:rPr lang="vi-VN" smtClean="0"/>
              <a:t>17/01/2022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vi-VN" smtClean="0"/>
              <a:t>Phạm Thanh Huyền</a:t>
            </a: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AFE60CE-02A5-42C7-9BE0-6C549989FE14}" type="slidenum">
              <a:rPr lang="vi-VN" smtClean="0"/>
              <a:pPr>
                <a:defRPr/>
              </a:pPr>
              <a:t>2</a:t>
            </a:fld>
            <a:endParaRPr lang="vi-VN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10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651943" y="1674674"/>
            <a:ext cx="5589993" cy="175432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5400" b="1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E20EB5"/>
                </a:solidFill>
                <a:latin typeface="Times New Roman" pitchFamily="18" charset="0"/>
                <a:cs typeface="Times New Roman" pitchFamily="18" charset="0"/>
              </a:rPr>
              <a:t>Trò chơi: </a:t>
            </a:r>
          </a:p>
          <a:p>
            <a:pPr algn="ctr">
              <a:defRPr/>
            </a:pPr>
            <a:r>
              <a:rPr lang="en-US" sz="5400" b="1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E20EB5"/>
                </a:solidFill>
                <a:latin typeface="Times New Roman" pitchFamily="18" charset="0"/>
                <a:cs typeface="Times New Roman" pitchFamily="18" charset="0"/>
              </a:rPr>
              <a:t>Vòng quay kì diệu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30755B2-DFD7-4052-8BAB-0F4886AFD44E}" type="datetime1">
              <a:rPr lang="vi-VN" smtClean="0"/>
              <a:t>17/01/2022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Phạm Thanh Huyền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28967C1-E7CF-4109-934C-88CB391F7AC3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1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cw">
                                      <p:cBhvr override="childStyle">
                                        <p:cTn id="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9" name="Group 128"/>
          <p:cNvGrpSpPr>
            <a:grpSpLocks/>
          </p:cNvGrpSpPr>
          <p:nvPr/>
        </p:nvGrpSpPr>
        <p:grpSpPr bwMode="auto">
          <a:xfrm>
            <a:off x="2217738" y="884238"/>
            <a:ext cx="4806950" cy="5056187"/>
            <a:chOff x="2168747" y="900733"/>
            <a:chExt cx="4806506" cy="5056535"/>
          </a:xfrm>
        </p:grpSpPr>
        <p:pic>
          <p:nvPicPr>
            <p:cNvPr id="128" name="Nhac-nen-khi-quay-chiec-non-ky-dieu-1-CNKD.mp3">
              <a:hlinkClick r:id="" action="ppaction://media"/>
            </p:cNvPr>
            <p:cNvPicPr>
              <a:picLocks noRot="1" noChangeAspect="1"/>
            </p:cNvPicPr>
            <p:nvPr>
              <a:audioFile r:link="rId2"/>
            </p:nvPr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13033" y="3382842"/>
              <a:ext cx="609600" cy="609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6167" name="Group 1075"/>
            <p:cNvGrpSpPr>
              <a:grpSpLocks/>
            </p:cNvGrpSpPr>
            <p:nvPr/>
          </p:nvGrpSpPr>
          <p:grpSpPr bwMode="auto">
            <a:xfrm>
              <a:off x="2168747" y="900733"/>
              <a:ext cx="4806506" cy="5056535"/>
              <a:chOff x="2195736" y="748729"/>
              <a:chExt cx="4806506" cy="5056535"/>
            </a:xfrm>
          </p:grpSpPr>
          <p:grpSp>
            <p:nvGrpSpPr>
              <p:cNvPr id="6168" name="Group 1074"/>
              <p:cNvGrpSpPr>
                <a:grpSpLocks/>
              </p:cNvGrpSpPr>
              <p:nvPr/>
            </p:nvGrpSpPr>
            <p:grpSpPr bwMode="auto">
              <a:xfrm>
                <a:off x="2195736" y="748729"/>
                <a:ext cx="4806506" cy="5056535"/>
                <a:chOff x="2195736" y="748729"/>
                <a:chExt cx="4806506" cy="5056535"/>
              </a:xfrm>
            </p:grpSpPr>
            <p:sp>
              <p:nvSpPr>
                <p:cNvPr id="1047" name="Pie 1046"/>
                <p:cNvSpPr/>
                <p:nvPr/>
              </p:nvSpPr>
              <p:spPr>
                <a:xfrm>
                  <a:off x="2195736" y="764704"/>
                  <a:ext cx="4752528" cy="4752528"/>
                </a:xfrm>
                <a:prstGeom prst="pie">
                  <a:avLst>
                    <a:gd name="adj1" fmla="val 0"/>
                    <a:gd name="adj2" fmla="val 2689584"/>
                  </a:avLst>
                </a:pr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vi-VN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73" name="Pie 172"/>
                <p:cNvSpPr/>
                <p:nvPr/>
              </p:nvSpPr>
              <p:spPr>
                <a:xfrm>
                  <a:off x="2249714" y="783275"/>
                  <a:ext cx="4752528" cy="4752528"/>
                </a:xfrm>
                <a:prstGeom prst="pie">
                  <a:avLst>
                    <a:gd name="adj1" fmla="val 2704281"/>
                    <a:gd name="adj2" fmla="val 5421053"/>
                  </a:avLst>
                </a:prstGeom>
                <a:solidFill>
                  <a:schemeClr val="bg2">
                    <a:lumMod val="90000"/>
                  </a:schemeClr>
                </a:solidFill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vi-VN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74" name="Pie 173"/>
                <p:cNvSpPr/>
                <p:nvPr/>
              </p:nvSpPr>
              <p:spPr>
                <a:xfrm>
                  <a:off x="2245341" y="764704"/>
                  <a:ext cx="4752528" cy="4752528"/>
                </a:xfrm>
                <a:prstGeom prst="pie">
                  <a:avLst>
                    <a:gd name="adj1" fmla="val 5404800"/>
                    <a:gd name="adj2" fmla="val 8111169"/>
                  </a:avLst>
                </a:prstGeom>
                <a:solidFill>
                  <a:srgbClr val="F66EDC"/>
                </a:solidFill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vi-VN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75" name="Pie 174"/>
                <p:cNvSpPr/>
                <p:nvPr/>
              </p:nvSpPr>
              <p:spPr>
                <a:xfrm>
                  <a:off x="2195736" y="783275"/>
                  <a:ext cx="4752528" cy="4752528"/>
                </a:xfrm>
                <a:prstGeom prst="pie">
                  <a:avLst>
                    <a:gd name="adj1" fmla="val 8089757"/>
                    <a:gd name="adj2" fmla="val 10812057"/>
                  </a:avLst>
                </a:prstGeom>
                <a:solidFill>
                  <a:srgbClr val="7030A0"/>
                </a:solidFill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vi-VN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76" name="Pie 175"/>
                <p:cNvSpPr/>
                <p:nvPr/>
              </p:nvSpPr>
              <p:spPr>
                <a:xfrm>
                  <a:off x="2195736" y="1052736"/>
                  <a:ext cx="4752528" cy="4752528"/>
                </a:xfrm>
                <a:prstGeom prst="pie">
                  <a:avLst>
                    <a:gd name="adj1" fmla="val 10800000"/>
                    <a:gd name="adj2" fmla="val 13511405"/>
                  </a:avLst>
                </a:prstGeom>
                <a:solidFill>
                  <a:srgbClr val="FFFF00"/>
                </a:solidFill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vi-VN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77" name="Pie 176"/>
                <p:cNvSpPr/>
                <p:nvPr/>
              </p:nvSpPr>
              <p:spPr>
                <a:xfrm>
                  <a:off x="2195736" y="1052736"/>
                  <a:ext cx="4752528" cy="4752528"/>
                </a:xfrm>
                <a:prstGeom prst="pie">
                  <a:avLst>
                    <a:gd name="adj1" fmla="val 13518544"/>
                    <a:gd name="adj2" fmla="val 16200000"/>
                  </a:avLst>
                </a:prstGeom>
                <a:solidFill>
                  <a:srgbClr val="FF0000"/>
                </a:solidFill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vi-VN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78" name="Pie 177"/>
                <p:cNvSpPr/>
                <p:nvPr/>
              </p:nvSpPr>
              <p:spPr>
                <a:xfrm>
                  <a:off x="2195736" y="1052736"/>
                  <a:ext cx="4752528" cy="4752528"/>
                </a:xfrm>
                <a:prstGeom prst="pie">
                  <a:avLst>
                    <a:gd name="adj1" fmla="val 18892317"/>
                    <a:gd name="adj2" fmla="val 21571048"/>
                  </a:avLst>
                </a:prstGeom>
                <a:solidFill>
                  <a:srgbClr val="17D129"/>
                </a:solidFill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vi-VN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79" name="Pie 178"/>
                <p:cNvSpPr/>
                <p:nvPr/>
              </p:nvSpPr>
              <p:spPr>
                <a:xfrm>
                  <a:off x="2199545" y="1052736"/>
                  <a:ext cx="4752528" cy="4752528"/>
                </a:xfrm>
                <a:prstGeom prst="pie">
                  <a:avLst>
                    <a:gd name="adj1" fmla="val 16181057"/>
                    <a:gd name="adj2" fmla="val 18905438"/>
                  </a:avLst>
                </a:prstGeom>
                <a:solidFill>
                  <a:srgbClr val="0070C0"/>
                </a:solidFill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vi-VN">
                    <a:solidFill>
                      <a:schemeClr val="tx1"/>
                    </a:solidFill>
                  </a:endParaRPr>
                </a:p>
              </p:txBody>
            </p:sp>
            <p:cxnSp>
              <p:nvCxnSpPr>
                <p:cNvPr id="87" name="Straight Connector 86"/>
                <p:cNvCxnSpPr>
                  <a:stCxn id="78" idx="7"/>
                  <a:endCxn id="78" idx="3"/>
                </p:cNvCxnSpPr>
                <p:nvPr/>
              </p:nvCxnSpPr>
              <p:spPr>
                <a:xfrm flipH="1">
                  <a:off x="2891728" y="1460696"/>
                  <a:ext cx="3360544" cy="3360544"/>
                </a:xfrm>
                <a:prstGeom prst="lin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" name="Straight Connector 81"/>
                <p:cNvCxnSpPr>
                  <a:stCxn id="78" idx="2"/>
                  <a:endCxn id="78" idx="6"/>
                </p:cNvCxnSpPr>
                <p:nvPr/>
              </p:nvCxnSpPr>
              <p:spPr>
                <a:xfrm>
                  <a:off x="2195736" y="2894351"/>
                  <a:ext cx="4752528" cy="0"/>
                </a:xfrm>
                <a:prstGeom prst="lin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" name="Straight Connector 79"/>
                <p:cNvCxnSpPr>
                  <a:stCxn id="78" idx="0"/>
                  <a:endCxn id="78" idx="4"/>
                </p:cNvCxnSpPr>
                <p:nvPr/>
              </p:nvCxnSpPr>
              <p:spPr>
                <a:xfrm>
                  <a:off x="4086527" y="764704"/>
                  <a:ext cx="0" cy="4752528"/>
                </a:xfrm>
                <a:prstGeom prst="lin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78" name="Oval 77"/>
                <p:cNvSpPr/>
                <p:nvPr/>
              </p:nvSpPr>
              <p:spPr>
                <a:xfrm>
                  <a:off x="2195736" y="764704"/>
                  <a:ext cx="4752528" cy="4752528"/>
                </a:xfrm>
                <a:prstGeom prst="ellipse">
                  <a:avLst/>
                </a:prstGeom>
                <a:noFill/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vi-VN">
                    <a:solidFill>
                      <a:srgbClr val="00B050"/>
                    </a:solidFill>
                  </a:endParaRPr>
                </a:p>
              </p:txBody>
            </p:sp>
            <p:cxnSp>
              <p:nvCxnSpPr>
                <p:cNvPr id="1045" name="Straight Connector 1044"/>
                <p:cNvCxnSpPr>
                  <a:stCxn id="78" idx="1"/>
                  <a:endCxn id="78" idx="5"/>
                </p:cNvCxnSpPr>
                <p:nvPr/>
              </p:nvCxnSpPr>
              <p:spPr>
                <a:xfrm>
                  <a:off x="2891728" y="1460696"/>
                  <a:ext cx="3360544" cy="3360544"/>
                </a:xfrm>
                <a:prstGeom prst="lin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80" name="Pie 179"/>
                <p:cNvSpPr/>
                <p:nvPr/>
              </p:nvSpPr>
              <p:spPr>
                <a:xfrm>
                  <a:off x="2214194" y="764704"/>
                  <a:ext cx="4752528" cy="4752528"/>
                </a:xfrm>
                <a:prstGeom prst="pie">
                  <a:avLst>
                    <a:gd name="adj1" fmla="val 0"/>
                    <a:gd name="adj2" fmla="val 2689584"/>
                  </a:avLst>
                </a:pr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vi-VN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83" name="Pie 182"/>
                <p:cNvSpPr/>
                <p:nvPr/>
              </p:nvSpPr>
              <p:spPr>
                <a:xfrm>
                  <a:off x="2195736" y="764704"/>
                  <a:ext cx="4752528" cy="4752528"/>
                </a:xfrm>
                <a:prstGeom prst="pie">
                  <a:avLst>
                    <a:gd name="adj1" fmla="val 8089757"/>
                    <a:gd name="adj2" fmla="val 10812057"/>
                  </a:avLst>
                </a:prstGeom>
                <a:solidFill>
                  <a:srgbClr val="7030A0"/>
                </a:solidFill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vi-VN">
                    <a:solidFill>
                      <a:schemeClr val="tx1"/>
                    </a:solidFill>
                  </a:endParaRPr>
                </a:p>
              </p:txBody>
            </p:sp>
            <p:grpSp>
              <p:nvGrpSpPr>
                <p:cNvPr id="6226" name="Group 1070"/>
                <p:cNvGrpSpPr>
                  <a:grpSpLocks/>
                </p:cNvGrpSpPr>
                <p:nvPr/>
              </p:nvGrpSpPr>
              <p:grpSpPr bwMode="auto">
                <a:xfrm>
                  <a:off x="2214194" y="764704"/>
                  <a:ext cx="4756337" cy="4752528"/>
                  <a:chOff x="2214194" y="764704"/>
                  <a:chExt cx="4756337" cy="4752528"/>
                </a:xfrm>
              </p:grpSpPr>
              <p:sp>
                <p:nvSpPr>
                  <p:cNvPr id="185" name="Pie 184"/>
                  <p:cNvSpPr/>
                  <p:nvPr/>
                </p:nvSpPr>
                <p:spPr>
                  <a:xfrm>
                    <a:off x="2214194" y="764704"/>
                    <a:ext cx="4752528" cy="4752528"/>
                  </a:xfrm>
                  <a:prstGeom prst="pie">
                    <a:avLst>
                      <a:gd name="adj1" fmla="val 13518544"/>
                      <a:gd name="adj2" fmla="val 16200000"/>
                    </a:avLst>
                  </a:prstGeom>
                  <a:solidFill>
                    <a:srgbClr val="FF0000"/>
                  </a:solidFill>
                  <a:ln>
                    <a:noFill/>
                  </a:ln>
                  <a:effectLst>
                    <a:outerShdw blurRad="44450" dist="27940" dir="5400000" algn="ctr">
                      <a:srgbClr val="000000">
                        <a:alpha val="32000"/>
                      </a:srgbClr>
                    </a:outerShdw>
                  </a:effectLst>
                  <a:scene3d>
                    <a:camera prst="orthographicFront">
                      <a:rot lat="0" lon="0" rev="0"/>
                    </a:camera>
                    <a:lightRig rig="balanced" dir="t">
                      <a:rot lat="0" lon="0" rev="8700000"/>
                    </a:lightRig>
                  </a:scene3d>
                  <a:sp3d>
                    <a:bevelT w="190500" h="38100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86" name="Pie 185"/>
                  <p:cNvSpPr/>
                  <p:nvPr/>
                </p:nvSpPr>
                <p:spPr>
                  <a:xfrm>
                    <a:off x="2214194" y="764704"/>
                    <a:ext cx="4752528" cy="4752528"/>
                  </a:xfrm>
                  <a:prstGeom prst="pie">
                    <a:avLst>
                      <a:gd name="adj1" fmla="val 18892317"/>
                      <a:gd name="adj2" fmla="val 21571048"/>
                    </a:avLst>
                  </a:prstGeom>
                  <a:solidFill>
                    <a:srgbClr val="17D129"/>
                  </a:solidFill>
                  <a:ln>
                    <a:noFill/>
                  </a:ln>
                  <a:effectLst>
                    <a:outerShdw blurRad="44450" dist="27940" dir="5400000" algn="ctr">
                      <a:srgbClr val="000000">
                        <a:alpha val="32000"/>
                      </a:srgbClr>
                    </a:outerShdw>
                  </a:effectLst>
                  <a:scene3d>
                    <a:camera prst="orthographicFront">
                      <a:rot lat="0" lon="0" rev="0"/>
                    </a:camera>
                    <a:lightRig rig="balanced" dir="t">
                      <a:rot lat="0" lon="0" rev="8700000"/>
                    </a:lightRig>
                  </a:scene3d>
                  <a:sp3d>
                    <a:bevelT w="190500" h="38100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87" name="Pie 186"/>
                  <p:cNvSpPr/>
                  <p:nvPr/>
                </p:nvSpPr>
                <p:spPr>
                  <a:xfrm>
                    <a:off x="2218003" y="764704"/>
                    <a:ext cx="4752528" cy="4752528"/>
                  </a:xfrm>
                  <a:prstGeom prst="pie">
                    <a:avLst>
                      <a:gd name="adj1" fmla="val 16181057"/>
                      <a:gd name="adj2" fmla="val 18905438"/>
                    </a:avLst>
                  </a:prstGeom>
                  <a:solidFill>
                    <a:srgbClr val="0070C0"/>
                  </a:solidFill>
                  <a:ln>
                    <a:noFill/>
                  </a:ln>
                  <a:effectLst>
                    <a:outerShdw blurRad="44450" dist="27940" dir="5400000" algn="ctr">
                      <a:srgbClr val="000000">
                        <a:alpha val="32000"/>
                      </a:srgbClr>
                    </a:outerShdw>
                  </a:effectLst>
                  <a:scene3d>
                    <a:camera prst="orthographicFront">
                      <a:rot lat="0" lon="0" rev="0"/>
                    </a:camera>
                    <a:lightRig rig="balanced" dir="t">
                      <a:rot lat="0" lon="0" rev="8700000"/>
                    </a:lightRig>
                  </a:scene3d>
                  <a:sp3d>
                    <a:bevelT w="190500" h="38100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>
                      <a:solidFill>
                        <a:schemeClr val="tx1"/>
                      </a:solidFill>
                    </a:endParaRPr>
                  </a:p>
                </p:txBody>
              </p:sp>
            </p:grpSp>
            <p:cxnSp>
              <p:nvCxnSpPr>
                <p:cNvPr id="188" name="Straight Connector 187"/>
                <p:cNvCxnSpPr/>
                <p:nvPr/>
              </p:nvCxnSpPr>
              <p:spPr>
                <a:xfrm flipH="1">
                  <a:off x="2910186" y="1444721"/>
                  <a:ext cx="3360544" cy="3360544"/>
                </a:xfrm>
                <a:prstGeom prst="lin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9" name="Straight Connector 188"/>
                <p:cNvCxnSpPr/>
                <p:nvPr/>
              </p:nvCxnSpPr>
              <p:spPr>
                <a:xfrm>
                  <a:off x="2214194" y="2882158"/>
                  <a:ext cx="4752528" cy="0"/>
                </a:xfrm>
                <a:prstGeom prst="lin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0" name="Straight Connector 189"/>
                <p:cNvCxnSpPr/>
                <p:nvPr/>
              </p:nvCxnSpPr>
              <p:spPr>
                <a:xfrm>
                  <a:off x="4104814" y="748729"/>
                  <a:ext cx="0" cy="4752528"/>
                </a:xfrm>
                <a:prstGeom prst="lin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2" name="Straight Connector 191"/>
                <p:cNvCxnSpPr/>
                <p:nvPr/>
              </p:nvCxnSpPr>
              <p:spPr>
                <a:xfrm>
                  <a:off x="2910186" y="1444721"/>
                  <a:ext cx="3360544" cy="3360544"/>
                </a:xfrm>
                <a:prstGeom prst="lin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169" name="Group 1072"/>
              <p:cNvGrpSpPr>
                <a:grpSpLocks/>
              </p:cNvGrpSpPr>
              <p:nvPr/>
            </p:nvGrpSpPr>
            <p:grpSpPr bwMode="auto">
              <a:xfrm>
                <a:off x="2214194" y="764704"/>
                <a:ext cx="4752528" cy="4752528"/>
                <a:chOff x="2214194" y="764704"/>
                <a:chExt cx="4752528" cy="4752528"/>
              </a:xfrm>
            </p:grpSpPr>
            <p:sp>
              <p:nvSpPr>
                <p:cNvPr id="182" name="Pie 181"/>
                <p:cNvSpPr/>
                <p:nvPr/>
              </p:nvSpPr>
              <p:spPr>
                <a:xfrm>
                  <a:off x="2214194" y="764704"/>
                  <a:ext cx="4752528" cy="4752528"/>
                </a:xfrm>
                <a:prstGeom prst="pie">
                  <a:avLst>
                    <a:gd name="adj1" fmla="val 5404800"/>
                    <a:gd name="adj2" fmla="val 8111169"/>
                  </a:avLst>
                </a:prstGeom>
                <a:solidFill>
                  <a:srgbClr val="F66EDC"/>
                </a:solidFill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vi-VN">
                    <a:solidFill>
                      <a:schemeClr val="tx1"/>
                    </a:solidFill>
                  </a:endParaRPr>
                </a:p>
              </p:txBody>
            </p:sp>
            <p:grpSp>
              <p:nvGrpSpPr>
                <p:cNvPr id="6173" name="Group 1071"/>
                <p:cNvGrpSpPr>
                  <a:grpSpLocks/>
                </p:cNvGrpSpPr>
                <p:nvPr/>
              </p:nvGrpSpPr>
              <p:grpSpPr bwMode="auto">
                <a:xfrm>
                  <a:off x="2214194" y="764704"/>
                  <a:ext cx="4752528" cy="4752528"/>
                  <a:chOff x="2214194" y="764704"/>
                  <a:chExt cx="4752528" cy="4752528"/>
                </a:xfrm>
              </p:grpSpPr>
              <p:sp>
                <p:nvSpPr>
                  <p:cNvPr id="181" name="Pie 180"/>
                  <p:cNvSpPr/>
                  <p:nvPr/>
                </p:nvSpPr>
                <p:spPr>
                  <a:xfrm>
                    <a:off x="2214194" y="764704"/>
                    <a:ext cx="4752528" cy="4752528"/>
                  </a:xfrm>
                  <a:prstGeom prst="pie">
                    <a:avLst>
                      <a:gd name="adj1" fmla="val 2704281"/>
                      <a:gd name="adj2" fmla="val 5421053"/>
                    </a:avLst>
                  </a:prstGeom>
                  <a:solidFill>
                    <a:schemeClr val="bg2">
                      <a:lumMod val="90000"/>
                    </a:schemeClr>
                  </a:solidFill>
                  <a:ln>
                    <a:noFill/>
                  </a:ln>
                  <a:effectLst>
                    <a:outerShdw blurRad="44450" dist="27940" dir="5400000" algn="ctr">
                      <a:srgbClr val="000000">
                        <a:alpha val="32000"/>
                      </a:srgbClr>
                    </a:outerShdw>
                  </a:effectLst>
                  <a:scene3d>
                    <a:camera prst="orthographicFront">
                      <a:rot lat="0" lon="0" rev="0"/>
                    </a:camera>
                    <a:lightRig rig="balanced" dir="t">
                      <a:rot lat="0" lon="0" rev="8700000"/>
                    </a:lightRig>
                  </a:scene3d>
                  <a:sp3d>
                    <a:bevelT w="190500" h="38100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84" name="Pie 183"/>
                  <p:cNvSpPr/>
                  <p:nvPr/>
                </p:nvSpPr>
                <p:spPr>
                  <a:xfrm>
                    <a:off x="2214194" y="764704"/>
                    <a:ext cx="4752528" cy="4752528"/>
                  </a:xfrm>
                  <a:prstGeom prst="pie">
                    <a:avLst>
                      <a:gd name="adj1" fmla="val 10800000"/>
                      <a:gd name="adj2" fmla="val 13511405"/>
                    </a:avLst>
                  </a:prstGeom>
                  <a:solidFill>
                    <a:srgbClr val="FFFF00"/>
                  </a:solidFill>
                  <a:ln>
                    <a:noFill/>
                  </a:ln>
                  <a:effectLst>
                    <a:outerShdw blurRad="44450" dist="27940" dir="5400000" algn="ctr">
                      <a:srgbClr val="000000">
                        <a:alpha val="32000"/>
                      </a:srgbClr>
                    </a:outerShdw>
                  </a:effectLst>
                  <a:scene3d>
                    <a:camera prst="orthographicFront">
                      <a:rot lat="0" lon="0" rev="0"/>
                    </a:camera>
                    <a:lightRig rig="balanced" dir="t">
                      <a:rot lat="0" lon="0" rev="8700000"/>
                    </a:lightRig>
                  </a:scene3d>
                  <a:sp3d>
                    <a:bevelT w="190500" h="38100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>
                      <a:solidFill>
                        <a:schemeClr val="tx1"/>
                      </a:solidFill>
                    </a:endParaRPr>
                  </a:p>
                </p:txBody>
              </p:sp>
              <p:grpSp>
                <p:nvGrpSpPr>
                  <p:cNvPr id="6180" name="Group 1066"/>
                  <p:cNvGrpSpPr>
                    <a:grpSpLocks/>
                  </p:cNvGrpSpPr>
                  <p:nvPr/>
                </p:nvGrpSpPr>
                <p:grpSpPr bwMode="auto">
                  <a:xfrm>
                    <a:off x="2611301" y="1163499"/>
                    <a:ext cx="3966389" cy="4165477"/>
                    <a:chOff x="2611301" y="1163499"/>
                    <a:chExt cx="3966389" cy="4165477"/>
                  </a:xfrm>
                </p:grpSpPr>
                <p:sp>
                  <p:nvSpPr>
                    <p:cNvPr id="6181" name="TextBox 196"/>
                    <p:cNvSpPr txBox="1">
                      <a:spLocks noChangeArrowheads="1"/>
                    </p:cNvSpPr>
                    <p:nvPr/>
                  </p:nvSpPr>
                  <p:spPr bwMode="auto">
                    <a:xfrm rot="1579889">
                      <a:off x="3547589" y="4082481"/>
                      <a:ext cx="1224136" cy="1246495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>
                      <a:spAutoFit/>
                    </a:bodyPr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9pPr>
                    </a:lstStyle>
                    <a:p>
                      <a:pPr eaLnBrk="1" hangingPunct="1"/>
                      <a:r>
                        <a:rPr lang="en-US" sz="7500" b="1">
                          <a:solidFill>
                            <a:srgbClr val="FF0000"/>
                          </a:solidFill>
                          <a:latin typeface=".VnLinusH" pitchFamily="34" charset="0"/>
                        </a:rPr>
                        <a:t>k</a:t>
                      </a:r>
                      <a:endParaRPr lang="vi-VN" sz="7500" b="1">
                        <a:solidFill>
                          <a:srgbClr val="FF0000"/>
                        </a:solidFill>
                        <a:latin typeface="Arial" pitchFamily="34" charset="0"/>
                      </a:endParaRPr>
                    </a:p>
                  </p:txBody>
                </p:sp>
                <p:sp>
                  <p:nvSpPr>
                    <p:cNvPr id="6182" name="Text Box 3"/>
                    <p:cNvSpPr txBox="1">
                      <a:spLocks noChangeArrowheads="1"/>
                    </p:cNvSpPr>
                    <p:nvPr/>
                  </p:nvSpPr>
                  <p:spPr bwMode="auto">
                    <a:xfrm rot="5755302">
                      <a:off x="4876840" y="1044073"/>
                      <a:ext cx="692619" cy="1200329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>
                      <a:spAutoFit/>
                    </a:bodyPr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9pPr>
                    </a:lstStyle>
                    <a:p>
                      <a:pPr eaLnBrk="1" hangingPunct="1">
                        <a:spcBef>
                          <a:spcPct val="50000"/>
                        </a:spcBef>
                      </a:pPr>
                      <a:r>
                        <a:rPr lang="en-US" sz="7200" b="1">
                          <a:solidFill>
                            <a:srgbClr val="D60093"/>
                          </a:solidFill>
                          <a:latin typeface=".VnAvant" pitchFamily="34" charset="0"/>
                        </a:rPr>
                        <a:t>H</a:t>
                      </a:r>
                    </a:p>
                  </p:txBody>
                </p:sp>
                <p:pic>
                  <p:nvPicPr>
                    <p:cNvPr id="6183" name="Picture 4" descr="k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5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 rot="8893613">
                      <a:off x="5691615" y="2179300"/>
                      <a:ext cx="662459" cy="851024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</p:pic>
                <p:sp>
                  <p:nvSpPr>
                    <p:cNvPr id="6184" name="Text Box 6"/>
                    <p:cNvSpPr txBox="1">
                      <a:spLocks noChangeArrowheads="1"/>
                    </p:cNvSpPr>
                    <p:nvPr/>
                  </p:nvSpPr>
                  <p:spPr bwMode="auto">
                    <a:xfrm rot="10800000">
                      <a:off x="5625190" y="3037039"/>
                      <a:ext cx="952500" cy="1200329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>
                      <a:spAutoFit/>
                    </a:bodyPr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9pPr>
                    </a:lstStyle>
                    <a:p>
                      <a:pPr eaLnBrk="1" hangingPunct="1">
                        <a:spcBef>
                          <a:spcPct val="50000"/>
                        </a:spcBef>
                      </a:pPr>
                      <a:r>
                        <a:rPr lang="en-US" sz="7200" b="1">
                          <a:solidFill>
                            <a:srgbClr val="FFFF00"/>
                          </a:solidFill>
                          <a:latin typeface=".VnAvant" pitchFamily="34" charset="0"/>
                        </a:rPr>
                        <a:t>k</a:t>
                      </a:r>
                    </a:p>
                  </p:txBody>
                </p:sp>
                <p:sp>
                  <p:nvSpPr>
                    <p:cNvPr id="6185" name="Text Box 7"/>
                    <p:cNvSpPr txBox="1">
                      <a:spLocks noChangeArrowheads="1"/>
                    </p:cNvSpPr>
                    <p:nvPr/>
                  </p:nvSpPr>
                  <p:spPr bwMode="auto">
                    <a:xfrm rot="362748">
                      <a:off x="2611301" y="1942300"/>
                      <a:ext cx="825110" cy="1200329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>
                      <a:spAutoFit/>
                    </a:bodyPr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9pPr>
                    </a:lstStyle>
                    <a:p>
                      <a:pPr eaLnBrk="1" hangingPunct="1">
                        <a:spcBef>
                          <a:spcPct val="50000"/>
                        </a:spcBef>
                      </a:pPr>
                      <a:r>
                        <a:rPr lang="en-US" sz="7000" b="1">
                          <a:latin typeface=".VnTimeH" pitchFamily="34" charset="0"/>
                        </a:rPr>
                        <a:t>K</a:t>
                      </a:r>
                    </a:p>
                  </p:txBody>
                </p:sp>
                <p:pic>
                  <p:nvPicPr>
                    <p:cNvPr id="6186" name="Picture 4" descr="h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6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 rot="-6561472">
                      <a:off x="4797855" y="4248074"/>
                      <a:ext cx="671272" cy="91531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sp>
                  <p:nvSpPr>
                    <p:cNvPr id="6187" name="Rectangle 202"/>
                    <p:cNvSpPr>
                      <a:spLocks noChangeArrowheads="1"/>
                    </p:cNvSpPr>
                    <p:nvPr/>
                  </p:nvSpPr>
                  <p:spPr bwMode="auto">
                    <a:xfrm rot="529920">
                      <a:off x="2717842" y="3202776"/>
                      <a:ext cx="739305" cy="1200329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>
                      <a:spAutoFit/>
                    </a:bodyPr>
                    <a:lstStyle/>
                    <a:p>
                      <a:pPr>
                        <a:spcBef>
                          <a:spcPct val="50000"/>
                        </a:spcBef>
                      </a:pPr>
                      <a:r>
                        <a:rPr lang="en-US" sz="7200" b="1">
                          <a:solidFill>
                            <a:srgbClr val="FFFF00"/>
                          </a:solidFill>
                          <a:latin typeface=".VnAvant" pitchFamily="34" charset="0"/>
                        </a:rPr>
                        <a:t>h</a:t>
                      </a:r>
                    </a:p>
                  </p:txBody>
                </p:sp>
                <p:sp>
                  <p:nvSpPr>
                    <p:cNvPr id="6188" name="TextBox 203"/>
                    <p:cNvSpPr txBox="1">
                      <a:spLocks noChangeArrowheads="1"/>
                    </p:cNvSpPr>
                    <p:nvPr/>
                  </p:nvSpPr>
                  <p:spPr bwMode="auto">
                    <a:xfrm rot="4336052">
                      <a:off x="3532947" y="1020991"/>
                      <a:ext cx="961479" cy="1246495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>
                      <a:spAutoFit/>
                    </a:bodyPr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9pPr>
                    </a:lstStyle>
                    <a:p>
                      <a:pPr eaLnBrk="1" hangingPunct="1"/>
                      <a:r>
                        <a:rPr lang="en-US" sz="7500" b="1">
                          <a:solidFill>
                            <a:schemeClr val="bg1"/>
                          </a:solidFill>
                          <a:latin typeface=".VnAristoteH" pitchFamily="34" charset="0"/>
                        </a:rPr>
                        <a:t>h</a:t>
                      </a:r>
                      <a:endParaRPr lang="vi-VN" sz="7500" b="1">
                        <a:solidFill>
                          <a:schemeClr val="bg1"/>
                        </a:solidFill>
                        <a:latin typeface="Arial" pitchFamily="34" charset="0"/>
                      </a:endParaRPr>
                    </a:p>
                  </p:txBody>
                </p:sp>
              </p:grpSp>
            </p:grpSp>
          </p:grpSp>
        </p:grpSp>
      </p:grpSp>
      <p:sp>
        <p:nvSpPr>
          <p:cNvPr id="1078" name="Right Arrow 1077"/>
          <p:cNvSpPr/>
          <p:nvPr/>
        </p:nvSpPr>
        <p:spPr>
          <a:xfrm>
            <a:off x="1187450" y="2459038"/>
            <a:ext cx="1217613" cy="82391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vi-VN"/>
          </a:p>
        </p:txBody>
      </p:sp>
      <p:sp>
        <p:nvSpPr>
          <p:cNvPr id="2" name="Oval 1"/>
          <p:cNvSpPr/>
          <p:nvPr/>
        </p:nvSpPr>
        <p:spPr>
          <a:xfrm>
            <a:off x="3851920" y="3024855"/>
            <a:ext cx="1393511" cy="808290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 w="571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700" b="1" smtClean="0">
                <a:solidFill>
                  <a:srgbClr val="FF0000"/>
                </a:solidFill>
              </a:rPr>
              <a:t>Quay</a:t>
            </a:r>
            <a:endParaRPr lang="vi-VN" sz="1700" b="1">
              <a:solidFill>
                <a:srgbClr val="FF0000"/>
              </a:solidFill>
            </a:endParaRPr>
          </a:p>
        </p:txBody>
      </p:sp>
      <p:pic>
        <p:nvPicPr>
          <p:cNvPr id="70" name="D13B3160.wav">
            <a:hlinkClick r:id="" action="ppaction://media"/>
          </p:cNvPr>
          <p:cNvPicPr>
            <a:picLocks noChangeAspect="1"/>
          </p:cNvPicPr>
          <p:nvPr>
            <a:wavAudioFile r:embed="rId1" name="D13B1A7F.wav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388" y="-747713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" name="Right Arrow 70"/>
          <p:cNvSpPr/>
          <p:nvPr/>
        </p:nvSpPr>
        <p:spPr>
          <a:xfrm>
            <a:off x="1187450" y="2459038"/>
            <a:ext cx="1217613" cy="82391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vi-VN"/>
          </a:p>
        </p:txBody>
      </p:sp>
      <p:sp>
        <p:nvSpPr>
          <p:cNvPr id="72" name="Right Arrow 71"/>
          <p:cNvSpPr/>
          <p:nvPr/>
        </p:nvSpPr>
        <p:spPr>
          <a:xfrm>
            <a:off x="1187450" y="2459038"/>
            <a:ext cx="1217613" cy="82391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vi-VN"/>
          </a:p>
        </p:txBody>
      </p:sp>
      <p:sp>
        <p:nvSpPr>
          <p:cNvPr id="73" name="Right Arrow 72"/>
          <p:cNvSpPr/>
          <p:nvPr/>
        </p:nvSpPr>
        <p:spPr>
          <a:xfrm>
            <a:off x="1187450" y="2459038"/>
            <a:ext cx="1217613" cy="82391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vi-VN"/>
          </a:p>
        </p:txBody>
      </p:sp>
      <p:sp>
        <p:nvSpPr>
          <p:cNvPr id="74" name="Right Arrow 73"/>
          <p:cNvSpPr/>
          <p:nvPr/>
        </p:nvSpPr>
        <p:spPr>
          <a:xfrm>
            <a:off x="1187450" y="2459038"/>
            <a:ext cx="1217613" cy="82391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vi-VN"/>
          </a:p>
        </p:txBody>
      </p:sp>
      <p:sp>
        <p:nvSpPr>
          <p:cNvPr id="75" name="Right Arrow 74"/>
          <p:cNvSpPr/>
          <p:nvPr/>
        </p:nvSpPr>
        <p:spPr>
          <a:xfrm>
            <a:off x="1187450" y="2459038"/>
            <a:ext cx="1217613" cy="82391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vi-VN"/>
          </a:p>
        </p:txBody>
      </p:sp>
      <p:sp>
        <p:nvSpPr>
          <p:cNvPr id="76" name="Right Arrow 75"/>
          <p:cNvSpPr/>
          <p:nvPr/>
        </p:nvSpPr>
        <p:spPr>
          <a:xfrm>
            <a:off x="1187450" y="2459038"/>
            <a:ext cx="1217613" cy="82391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vi-VN"/>
          </a:p>
        </p:txBody>
      </p:sp>
      <p:sp>
        <p:nvSpPr>
          <p:cNvPr id="77" name="Right Arrow 76"/>
          <p:cNvSpPr/>
          <p:nvPr/>
        </p:nvSpPr>
        <p:spPr>
          <a:xfrm>
            <a:off x="1187450" y="2459038"/>
            <a:ext cx="1217613" cy="82391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vi-VN"/>
          </a:p>
        </p:txBody>
      </p:sp>
      <p:sp>
        <p:nvSpPr>
          <p:cNvPr id="79" name="Right Arrow 78"/>
          <p:cNvSpPr/>
          <p:nvPr/>
        </p:nvSpPr>
        <p:spPr>
          <a:xfrm>
            <a:off x="1187450" y="2459038"/>
            <a:ext cx="1217613" cy="82391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vi-VN"/>
          </a:p>
        </p:txBody>
      </p:sp>
      <p:sp>
        <p:nvSpPr>
          <p:cNvPr id="81" name="Right Arrow 80"/>
          <p:cNvSpPr/>
          <p:nvPr/>
        </p:nvSpPr>
        <p:spPr>
          <a:xfrm>
            <a:off x="1187450" y="2459038"/>
            <a:ext cx="1217613" cy="82391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vi-VN"/>
          </a:p>
        </p:txBody>
      </p:sp>
      <p:sp>
        <p:nvSpPr>
          <p:cNvPr id="83" name="Right Arrow 82"/>
          <p:cNvSpPr/>
          <p:nvPr/>
        </p:nvSpPr>
        <p:spPr>
          <a:xfrm>
            <a:off x="1187450" y="2459038"/>
            <a:ext cx="1217613" cy="82391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vi-VN"/>
          </a:p>
        </p:txBody>
      </p:sp>
      <p:sp>
        <p:nvSpPr>
          <p:cNvPr id="84" name="Right Arrow 83"/>
          <p:cNvSpPr/>
          <p:nvPr/>
        </p:nvSpPr>
        <p:spPr>
          <a:xfrm>
            <a:off x="1187450" y="2459038"/>
            <a:ext cx="1217613" cy="82391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vi-VN"/>
          </a:p>
        </p:txBody>
      </p:sp>
      <p:sp>
        <p:nvSpPr>
          <p:cNvPr id="6" name="Oval 5"/>
          <p:cNvSpPr/>
          <p:nvPr/>
        </p:nvSpPr>
        <p:spPr>
          <a:xfrm>
            <a:off x="7775575" y="3868738"/>
            <a:ext cx="504825" cy="50323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vi-VN"/>
          </a:p>
        </p:txBody>
      </p:sp>
      <p:sp>
        <p:nvSpPr>
          <p:cNvPr id="4" name="Right Arrow 3">
            <a:hlinkClick r:id="rId8" action="ppaction://hlinksldjump"/>
          </p:cNvPr>
          <p:cNvSpPr/>
          <p:nvPr/>
        </p:nvSpPr>
        <p:spPr>
          <a:xfrm>
            <a:off x="7775575" y="5805488"/>
            <a:ext cx="828675" cy="57626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8F0EB3B-C2E4-4FDC-A4CF-A84A35270DED}" type="datetime1">
              <a:rPr lang="vi-VN" smtClean="0"/>
              <a:t>17/01/2022</a:t>
            </a:fld>
            <a:endParaRPr lang="vi-VN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vi-VN" smtClean="0"/>
              <a:t>Phạm Thanh Huyền</a:t>
            </a:r>
            <a:endParaRPr lang="vi-VN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3283171-FA18-4031-96AE-3A66F70D2109}" type="slidenum">
              <a:rPr lang="vi-VN" smtClean="0"/>
              <a:pPr>
                <a:defRPr/>
              </a:pPr>
              <a:t>4</a:t>
            </a:fld>
            <a:endParaRPr lang="vi-VN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" dur="1" fill="hold"/>
                                        <p:tgtEl>
                                          <p:spTgt spid="7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10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" dur="1" fill="hold"/>
                                        <p:tgtEl>
                                          <p:spTgt spid="7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3" dur="1" fill="hold"/>
                                        <p:tgtEl>
                                          <p:spTgt spid="7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0" dur="1" fill="hold"/>
                                        <p:tgtEl>
                                          <p:spTgt spid="7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7" dur="1" fill="hold"/>
                                        <p:tgtEl>
                                          <p:spTgt spid="7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4" dur="1" fill="hold"/>
                                        <p:tgtEl>
                                          <p:spTgt spid="7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1" dur="1" fill="hold"/>
                                        <p:tgtEl>
                                          <p:spTgt spid="7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8" dur="1" fill="hold"/>
                                        <p:tgtEl>
                                          <p:spTgt spid="7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5" dur="1" fill="hold"/>
                                        <p:tgtEl>
                                          <p:spTgt spid="7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 nodeType="clickPar">
                      <p:stCondLst>
                        <p:cond delay="indefinite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2" dur="1" fill="hold"/>
                                        <p:tgtEl>
                                          <p:spTgt spid="7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9" dur="1" fill="hold"/>
                                        <p:tgtEl>
                                          <p:spTgt spid="7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 nodeType="clickPar">
                      <p:stCondLst>
                        <p:cond delay="indefinite"/>
                      </p:stCondLst>
                      <p:childTnLst>
                        <p:par>
                          <p:cTn id="8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6" dur="1" fill="hold"/>
                                        <p:tgtEl>
                                          <p:spTgt spid="7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8"/>
                </p:tgtEl>
              </p:cMediaNode>
            </p:audio>
            <p:audio>
              <p:cMediaNode vol="80000">
                <p:cTn id="8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70"/>
                </p:tgtEl>
              </p:cMediaNode>
            </p:audio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 nodeType="clickPar">
                      <p:stCondLst>
                        <p:cond delay="0"/>
                      </p:stCondLst>
                      <p:childTnLst>
                        <p:par>
                          <p:cTn id="9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2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93" dur="1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5" dur="30406" fill="hold"/>
                                        <p:tgtEl>
                                          <p:spTgt spid="7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 nodeType="clickPar">
                      <p:stCondLst>
                        <p:cond delay="indefinite"/>
                      </p:stCondLst>
                      <p:childTnLst>
                        <p:par>
                          <p:cTn id="9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 nodeType="clickPar">
                      <p:stCondLst>
                        <p:cond delay="indefinite"/>
                      </p:stCondLst>
                      <p:childTnLst>
                        <p:par>
                          <p:cTn id="10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4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5" dur="1" fill="hold"/>
                                        <p:tgtEl>
                                          <p:spTgt spid="7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1078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9" grpId="0" animBg="1"/>
      <p:bldP spid="81" grpId="0" animBg="1"/>
      <p:bldP spid="83" grpId="0" animBg="1"/>
      <p:bldP spid="84" grpId="0" animBg="1"/>
      <p:bldP spid="6" grpId="0" animBg="1"/>
      <p:bldP spid="6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1882730" y="2120343"/>
            <a:ext cx="5836854" cy="175432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5400" b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.VnAvant" pitchFamily="34" charset="0"/>
                <a:cs typeface="Arial" charset="0"/>
              </a:rPr>
              <a:t>Trß ch¬i: </a:t>
            </a:r>
          </a:p>
          <a:p>
            <a:pPr algn="ctr">
              <a:defRPr/>
            </a:pPr>
            <a:r>
              <a:rPr lang="en-US" sz="5400" b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.VnAvant" pitchFamily="34" charset="0"/>
                <a:cs typeface="Arial" charset="0"/>
              </a:rPr>
              <a:t>®«i m¾t tinh anh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FF1843-3C84-459A-B88D-244E9AB39125}" type="datetime1">
              <a:rPr lang="vi-VN" smtClean="0"/>
              <a:t>17/01/2022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vi-VN" smtClean="0"/>
              <a:t>Phạm Thanh Huyền</a:t>
            </a:r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B655AB4-AC8F-417A-A678-7DF7E77223E5}" type="slidenum">
              <a:rPr lang="vi-VN" smtClean="0"/>
              <a:pPr>
                <a:defRPr/>
              </a:pPr>
              <a:t>5</a:t>
            </a:fld>
            <a:endParaRPr lang="vi-VN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0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4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5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7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8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0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1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2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3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4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allAtOnce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7938"/>
            <a:ext cx="9144000" cy="68580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Cube 10"/>
          <p:cNvSpPr/>
          <p:nvPr/>
        </p:nvSpPr>
        <p:spPr>
          <a:xfrm>
            <a:off x="514350" y="458788"/>
            <a:ext cx="1217613" cy="1112837"/>
          </a:xfrm>
          <a:prstGeom prst="cube">
            <a:avLst/>
          </a:prstGeom>
          <a:solidFill>
            <a:srgbClr val="FF00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5400" b="1">
                <a:solidFill>
                  <a:srgbClr val="FFFF00"/>
                </a:solidFill>
                <a:latin typeface=".VnAvant" pitchFamily="34" charset="0"/>
              </a:rPr>
              <a:t>h</a:t>
            </a:r>
            <a:endParaRPr lang="vi-VN" sz="5400" b="1">
              <a:solidFill>
                <a:srgbClr val="FFFF00"/>
              </a:solidFill>
            </a:endParaRPr>
          </a:p>
        </p:txBody>
      </p:sp>
      <p:sp>
        <p:nvSpPr>
          <p:cNvPr id="12" name="Cube 11"/>
          <p:cNvSpPr/>
          <p:nvPr/>
        </p:nvSpPr>
        <p:spPr>
          <a:xfrm>
            <a:off x="1979613" y="1014413"/>
            <a:ext cx="1008062" cy="1008062"/>
          </a:xfrm>
          <a:prstGeom prst="cube">
            <a:avLst/>
          </a:prstGeom>
          <a:solidFill>
            <a:srgbClr val="92D050"/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b="1">
                <a:latin typeface=".VnAvant" pitchFamily="34" charset="0"/>
              </a:rPr>
              <a:t>u</a:t>
            </a:r>
            <a:endParaRPr lang="vi-VN" sz="4800" b="1"/>
          </a:p>
        </p:txBody>
      </p:sp>
      <p:sp>
        <p:nvSpPr>
          <p:cNvPr id="13" name="Cube 12"/>
          <p:cNvSpPr/>
          <p:nvPr/>
        </p:nvSpPr>
        <p:spPr>
          <a:xfrm>
            <a:off x="4787900" y="1328738"/>
            <a:ext cx="865188" cy="865187"/>
          </a:xfrm>
          <a:prstGeom prst="cube">
            <a:avLst/>
          </a:prstGeom>
          <a:solidFill>
            <a:srgbClr val="FF99CC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400" b="1">
                <a:solidFill>
                  <a:srgbClr val="00B050"/>
                </a:solidFill>
                <a:latin typeface=".VnAvant" pitchFamily="34" charset="0"/>
              </a:rPr>
              <a:t>h</a:t>
            </a:r>
            <a:endParaRPr lang="vi-VN" sz="4400" b="1">
              <a:solidFill>
                <a:srgbClr val="00B050"/>
              </a:solidFill>
            </a:endParaRPr>
          </a:p>
        </p:txBody>
      </p:sp>
      <p:sp>
        <p:nvSpPr>
          <p:cNvPr id="14" name="Cube 13"/>
          <p:cNvSpPr/>
          <p:nvPr/>
        </p:nvSpPr>
        <p:spPr>
          <a:xfrm>
            <a:off x="827088" y="2790825"/>
            <a:ext cx="720725" cy="720725"/>
          </a:xfrm>
          <a:prstGeom prst="cube">
            <a:avLst/>
          </a:prstGeom>
          <a:solidFill>
            <a:srgbClr val="00B0F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>
                <a:solidFill>
                  <a:srgbClr val="FF0000"/>
                </a:solidFill>
                <a:latin typeface=".VnAvant" pitchFamily="34" charset="0"/>
              </a:rPr>
              <a:t>h</a:t>
            </a:r>
            <a:endParaRPr lang="vi-VN" sz="3200" b="1">
              <a:solidFill>
                <a:srgbClr val="FF0000"/>
              </a:solidFill>
            </a:endParaRPr>
          </a:p>
        </p:txBody>
      </p:sp>
      <p:sp>
        <p:nvSpPr>
          <p:cNvPr id="15" name="Cube 14"/>
          <p:cNvSpPr/>
          <p:nvPr/>
        </p:nvSpPr>
        <p:spPr>
          <a:xfrm>
            <a:off x="5815013" y="2813050"/>
            <a:ext cx="1647825" cy="1633538"/>
          </a:xfrm>
          <a:prstGeom prst="cube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6600" b="1">
                <a:solidFill>
                  <a:schemeClr val="tx1"/>
                </a:solidFill>
                <a:latin typeface=".VnAvant" pitchFamily="34" charset="0"/>
              </a:rPr>
              <a:t>h</a:t>
            </a:r>
            <a:endParaRPr lang="vi-VN" sz="6600" b="1">
              <a:solidFill>
                <a:schemeClr val="tx1"/>
              </a:solidFill>
            </a:endParaRPr>
          </a:p>
        </p:txBody>
      </p:sp>
      <p:sp>
        <p:nvSpPr>
          <p:cNvPr id="17" name="Cube 16"/>
          <p:cNvSpPr/>
          <p:nvPr/>
        </p:nvSpPr>
        <p:spPr>
          <a:xfrm>
            <a:off x="5927725" y="1330325"/>
            <a:ext cx="1422400" cy="1296988"/>
          </a:xfrm>
          <a:prstGeom prst="cub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6000" b="1">
                <a:solidFill>
                  <a:srgbClr val="F66EDC"/>
                </a:solidFill>
                <a:latin typeface=".VnAvant" pitchFamily="34" charset="0"/>
              </a:rPr>
              <a:t>i</a:t>
            </a:r>
            <a:endParaRPr lang="vi-VN" sz="6000" b="1">
              <a:solidFill>
                <a:srgbClr val="F66EDC"/>
              </a:solidFill>
            </a:endParaRPr>
          </a:p>
        </p:txBody>
      </p:sp>
      <p:sp>
        <p:nvSpPr>
          <p:cNvPr id="18" name="Cube 17"/>
          <p:cNvSpPr/>
          <p:nvPr/>
        </p:nvSpPr>
        <p:spPr>
          <a:xfrm>
            <a:off x="2332038" y="2813050"/>
            <a:ext cx="1008062" cy="1008063"/>
          </a:xfrm>
          <a:prstGeom prst="cube">
            <a:avLst/>
          </a:prstGeom>
          <a:solidFill>
            <a:schemeClr val="accent6">
              <a:lumMod val="75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b="1">
                <a:solidFill>
                  <a:srgbClr val="00FF00"/>
                </a:solidFill>
                <a:latin typeface=".VnAvant" pitchFamily="34" charset="0"/>
              </a:rPr>
              <a:t>e</a:t>
            </a:r>
            <a:endParaRPr lang="vi-VN" sz="4800" b="1">
              <a:solidFill>
                <a:srgbClr val="00FF00"/>
              </a:solidFill>
            </a:endParaRPr>
          </a:p>
        </p:txBody>
      </p:sp>
      <p:sp>
        <p:nvSpPr>
          <p:cNvPr id="19" name="Cube 18"/>
          <p:cNvSpPr/>
          <p:nvPr/>
        </p:nvSpPr>
        <p:spPr>
          <a:xfrm>
            <a:off x="3429000" y="1257300"/>
            <a:ext cx="863600" cy="863600"/>
          </a:xfrm>
          <a:prstGeom prst="cube">
            <a:avLst/>
          </a:prstGeom>
          <a:solidFill>
            <a:srgbClr val="DA32B6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400" b="1">
                <a:solidFill>
                  <a:srgbClr val="FFFF00"/>
                </a:solidFill>
                <a:latin typeface=".VnAvant" pitchFamily="34" charset="0"/>
              </a:rPr>
              <a:t>ª</a:t>
            </a:r>
            <a:endParaRPr lang="vi-VN" sz="4400" b="1">
              <a:solidFill>
                <a:srgbClr val="FFFF00"/>
              </a:solidFill>
            </a:endParaRPr>
          </a:p>
        </p:txBody>
      </p:sp>
      <p:sp>
        <p:nvSpPr>
          <p:cNvPr id="16" name="Cube 15"/>
          <p:cNvSpPr/>
          <p:nvPr/>
        </p:nvSpPr>
        <p:spPr>
          <a:xfrm>
            <a:off x="3932238" y="3103563"/>
            <a:ext cx="1008062" cy="1008062"/>
          </a:xfrm>
          <a:prstGeom prst="cube">
            <a:avLst/>
          </a:prstGeom>
          <a:solidFill>
            <a:srgbClr val="0070C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5400" b="1">
                <a:solidFill>
                  <a:srgbClr val="FF0000"/>
                </a:solidFill>
                <a:latin typeface=".VnAvant" pitchFamily="34" charset="0"/>
              </a:rPr>
              <a:t>c</a:t>
            </a:r>
            <a:endParaRPr lang="vi-VN" sz="5400" b="1">
              <a:solidFill>
                <a:srgbClr val="FF0000"/>
              </a:solidFill>
            </a:endParaRPr>
          </a:p>
        </p:txBody>
      </p:sp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1755775" y="5940425"/>
            <a:ext cx="71913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sz="4000" b="1">
                <a:solidFill>
                  <a:srgbClr val="FF0000"/>
                </a:solidFill>
                <a:latin typeface=".VnAvant" pitchFamily="34" charset="0"/>
              </a:rPr>
              <a:t>1</a:t>
            </a:r>
            <a:endParaRPr lang="vi-VN" sz="4000" b="1">
              <a:solidFill>
                <a:srgbClr val="FF0000"/>
              </a:solidFill>
            </a:endParaRPr>
          </a:p>
        </p:txBody>
      </p: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5292725" y="5935663"/>
            <a:ext cx="720725" cy="70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sz="4000" b="1">
                <a:solidFill>
                  <a:srgbClr val="FF0000"/>
                </a:solidFill>
                <a:latin typeface=".VnAvant" pitchFamily="34" charset="0"/>
              </a:rPr>
              <a:t>3</a:t>
            </a:r>
            <a:endParaRPr lang="vi-VN" sz="4000" b="1">
              <a:solidFill>
                <a:srgbClr val="FF0000"/>
              </a:solidFill>
            </a:endParaRPr>
          </a:p>
        </p:txBody>
      </p:sp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3571875" y="5911850"/>
            <a:ext cx="7207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sz="4000" b="1">
                <a:solidFill>
                  <a:srgbClr val="FF0000"/>
                </a:solidFill>
                <a:latin typeface=".VnAvant" pitchFamily="34" charset="0"/>
              </a:rPr>
              <a:t>2</a:t>
            </a:r>
            <a:endParaRPr lang="vi-VN" sz="4000" b="1">
              <a:solidFill>
                <a:srgbClr val="FF0000"/>
              </a:solidFill>
            </a:endParaRPr>
          </a:p>
        </p:txBody>
      </p:sp>
      <p:sp>
        <p:nvSpPr>
          <p:cNvPr id="25" name="TextBox 24"/>
          <p:cNvSpPr txBox="1">
            <a:spLocks noChangeArrowheads="1"/>
          </p:cNvSpPr>
          <p:nvPr/>
        </p:nvSpPr>
        <p:spPr bwMode="auto">
          <a:xfrm>
            <a:off x="6942138" y="5911850"/>
            <a:ext cx="71913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sz="4000" b="1">
                <a:solidFill>
                  <a:srgbClr val="FF0000"/>
                </a:solidFill>
                <a:latin typeface=".VnAvant" pitchFamily="34" charset="0"/>
              </a:rPr>
              <a:t>4</a:t>
            </a:r>
            <a:endParaRPr lang="vi-VN" sz="4000" b="1">
              <a:solidFill>
                <a:srgbClr val="FF0000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C0FFAD-BE8F-43DB-80F4-7DFF60F6B7EA}" type="datetime1">
              <a:rPr lang="vi-VN" smtClean="0"/>
              <a:t>17/01/2022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vi-VN" smtClean="0"/>
              <a:t>Phạm Thanh Huyền</a:t>
            </a:r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3283171-FA18-4031-96AE-3A66F70D2109}" type="slidenum">
              <a:rPr lang="vi-VN" smtClean="0"/>
              <a:pPr>
                <a:defRPr/>
              </a:pPr>
              <a:t>6</a:t>
            </a:fld>
            <a:endParaRPr lang="vi-VN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 nodeType="clickPar">
                      <p:stCondLst>
                        <p:cond delay="indefinite"/>
                      </p:stCondLst>
                      <p:childTnLst>
                        <p:par>
                          <p:cTn id="7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2" presetID="27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3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4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75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 nodeType="clickPar">
                      <p:stCondLst>
                        <p:cond delay="indefinite"/>
                      </p:stCondLst>
                      <p:childTnLst>
                        <p:par>
                          <p:cTn id="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9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1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 nodeType="clickPar">
                      <p:stCondLst>
                        <p:cond delay="indefinite"/>
                      </p:stCondLst>
                      <p:childTnLst>
                        <p:par>
                          <p:cTn id="8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4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6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 nodeType="clickPar">
                      <p:stCondLst>
                        <p:cond delay="indefinite"/>
                      </p:stCondLst>
                      <p:childTnLst>
                        <p:par>
                          <p:cTn id="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9" presetID="27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0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91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92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3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5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8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1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4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 nodeType="clickPar">
                      <p:stCondLst>
                        <p:cond delay="indefinite"/>
                      </p:stCondLst>
                      <p:childTnLst>
                        <p:par>
                          <p:cTn id="10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 nodeType="clickPar">
                      <p:stCondLst>
                        <p:cond delay="indefinite"/>
                      </p:stCondLst>
                      <p:childTnLst>
                        <p:par>
                          <p:cTn id="1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3" presetID="42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0243 0.1074 L -0.47014 0.19143 " pathEditMode="relative" rAng="0" ptsTypes="AA">
                                      <p:cBhvr>
                                        <p:cTn id="11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385" y="41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 nodeType="clickPar">
                      <p:stCondLst>
                        <p:cond delay="indefinite"/>
                      </p:stCondLst>
                      <p:childTnLst>
                        <p:par>
                          <p:cTn id="1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 nodeType="clickPar">
                      <p:stCondLst>
                        <p:cond delay="indefinite"/>
                      </p:stCondLst>
                      <p:childTnLst>
                        <p:par>
                          <p:cTn id="1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2" presetID="42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292 0.07916 L 0.32205 0.60416 " pathEditMode="relative" rAng="0" ptsTypes="AA">
                                      <p:cBhvr>
                                        <p:cTn id="12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948" y="26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 nodeType="clickPar">
                      <p:stCondLst>
                        <p:cond delay="indefinite"/>
                      </p:stCondLst>
                      <p:childTnLst>
                        <p:par>
                          <p:cTn id="1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 nodeType="clickPar">
                      <p:stCondLst>
                        <p:cond delay="indefinite"/>
                      </p:stCondLst>
                      <p:childTnLst>
                        <p:par>
                          <p:cTn id="1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1" presetID="42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2.96296E-6 L 0.05278 0.51621 " pathEditMode="relative" rAng="0" ptsTypes="AA">
                                      <p:cBhvr>
                                        <p:cTn id="13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39" y="258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 nodeType="clickPar">
                      <p:stCondLst>
                        <p:cond delay="indefinite"/>
                      </p:stCondLst>
                      <p:childTnLst>
                        <p:par>
                          <p:cTn id="1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 nodeType="clickPar">
                      <p:stCondLst>
                        <p:cond delay="indefinite"/>
                      </p:stCondLst>
                      <p:childTnLst>
                        <p:par>
                          <p:cTn id="1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0" presetID="42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7.40741E-7 L 0.65365 0.31343 " pathEditMode="relative" rAng="0" ptsTypes="AA">
                                      <p:cBhvr>
                                        <p:cTn id="14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674" y="156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1" grpId="2" animBg="1"/>
      <p:bldP spid="12" grpId="0" animBg="1"/>
      <p:bldP spid="13" grpId="0" animBg="1"/>
      <p:bldP spid="13" grpId="1" animBg="1"/>
      <p:bldP spid="13" grpId="2" animBg="1"/>
      <p:bldP spid="14" grpId="0" animBg="1"/>
      <p:bldP spid="14" grpId="1" animBg="1"/>
      <p:bldP spid="14" grpId="2" animBg="1"/>
      <p:bldP spid="15" grpId="0" animBg="1"/>
      <p:bldP spid="15" grpId="1" animBg="1"/>
      <p:bldP spid="15" grpId="2" animBg="1"/>
      <p:bldP spid="17" grpId="0" animBg="1"/>
      <p:bldP spid="18" grpId="0" animBg="1"/>
      <p:bldP spid="19" grpId="0" animBg="1"/>
      <p:bldP spid="16" grpId="0" animBg="1"/>
      <p:bldP spid="2" grpId="0"/>
      <p:bldP spid="2" grpId="1"/>
      <p:bldP spid="2" grpId="2"/>
      <p:bldP spid="20" grpId="0"/>
      <p:bldP spid="20" grpId="1"/>
      <p:bldP spid="20" grpId="2"/>
      <p:bldP spid="21" grpId="0"/>
      <p:bldP spid="21" grpId="1"/>
      <p:bldP spid="21" grpId="2"/>
      <p:bldP spid="25" grpId="0"/>
      <p:bldP spid="25" grpId="1"/>
      <p:bldP spid="25" grpId="2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-68263"/>
            <a:ext cx="9144001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val 3"/>
          <p:cNvSpPr/>
          <p:nvPr/>
        </p:nvSpPr>
        <p:spPr>
          <a:xfrm>
            <a:off x="1890713" y="1379538"/>
            <a:ext cx="1512887" cy="1512887"/>
          </a:xfrm>
          <a:prstGeom prst="ellipse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6000" b="1">
                <a:solidFill>
                  <a:srgbClr val="FF0000"/>
                </a:solidFill>
                <a:latin typeface=".VnAvant" pitchFamily="34" charset="0"/>
              </a:rPr>
              <a:t>k</a:t>
            </a:r>
            <a:endParaRPr lang="vi-VN" sz="6000" b="1">
              <a:solidFill>
                <a:srgbClr val="FF0000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3219450" y="3883025"/>
            <a:ext cx="1133475" cy="1133475"/>
          </a:xfrm>
          <a:prstGeom prst="ellipse">
            <a:avLst/>
          </a:prstGeom>
          <a:solidFill>
            <a:srgbClr val="DA32B6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b="1">
                <a:latin typeface=".VnAvant" pitchFamily="34" charset="0"/>
              </a:rPr>
              <a:t>k</a:t>
            </a:r>
            <a:endParaRPr lang="vi-VN" sz="4800" b="1"/>
          </a:p>
        </p:txBody>
      </p:sp>
      <p:sp>
        <p:nvSpPr>
          <p:cNvPr id="7" name="Oval 6"/>
          <p:cNvSpPr/>
          <p:nvPr/>
        </p:nvSpPr>
        <p:spPr>
          <a:xfrm>
            <a:off x="1122363" y="3832225"/>
            <a:ext cx="952500" cy="950913"/>
          </a:xfrm>
          <a:prstGeom prst="ellipse">
            <a:avLst/>
          </a:prstGeom>
          <a:solidFill>
            <a:srgbClr val="FF00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b="1">
                <a:solidFill>
                  <a:schemeClr val="tx1"/>
                </a:solidFill>
                <a:latin typeface=".VnAvant" pitchFamily="34" charset="0"/>
              </a:rPr>
              <a:t>k</a:t>
            </a:r>
            <a:endParaRPr lang="vi-VN" sz="4800" b="1">
              <a:solidFill>
                <a:schemeClr val="tx1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1435100" y="1087438"/>
            <a:ext cx="566738" cy="568325"/>
          </a:xfrm>
          <a:prstGeom prst="ellipse">
            <a:avLst/>
          </a:prstGeom>
          <a:solidFill>
            <a:srgbClr val="00B0F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>
                <a:solidFill>
                  <a:schemeClr val="bg1"/>
                </a:solidFill>
                <a:latin typeface=".VnAvant" pitchFamily="34" charset="0"/>
              </a:rPr>
              <a:t>e</a:t>
            </a:r>
            <a:endParaRPr lang="vi-VN" sz="3200" b="1">
              <a:solidFill>
                <a:schemeClr val="bg1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4398963" y="3009900"/>
            <a:ext cx="730250" cy="731838"/>
          </a:xfrm>
          <a:prstGeom prst="ellipse">
            <a:avLst/>
          </a:prstGeom>
          <a:solidFill>
            <a:srgbClr val="00B05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>
                <a:solidFill>
                  <a:srgbClr val="FFFF00"/>
                </a:solidFill>
                <a:latin typeface=".VnAvant" pitchFamily="34" charset="0"/>
              </a:rPr>
              <a:t>k</a:t>
            </a:r>
            <a:endParaRPr lang="vi-VN" sz="3200" b="1">
              <a:solidFill>
                <a:srgbClr val="FFFF00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555625" y="1816100"/>
            <a:ext cx="950913" cy="950913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b="1">
                <a:solidFill>
                  <a:schemeClr val="tx1"/>
                </a:solidFill>
                <a:latin typeface=".VnAvant" pitchFamily="34" charset="0"/>
              </a:rPr>
              <a:t>«</a:t>
            </a:r>
            <a:endParaRPr lang="vi-VN" sz="4000" b="1">
              <a:solidFill>
                <a:schemeClr val="tx1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3768725" y="1892300"/>
            <a:ext cx="566738" cy="566738"/>
          </a:xfrm>
          <a:prstGeom prst="ellipse">
            <a:avLst/>
          </a:prstGeom>
          <a:solidFill>
            <a:srgbClr val="FF99CC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>
                <a:solidFill>
                  <a:schemeClr val="tx1"/>
                </a:solidFill>
                <a:latin typeface=".VnAvant" pitchFamily="34" charset="0"/>
              </a:rPr>
              <a:t>h</a:t>
            </a:r>
            <a:endParaRPr lang="vi-VN" sz="2800" b="1">
              <a:solidFill>
                <a:schemeClr val="tx1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2254250" y="4691063"/>
            <a:ext cx="566738" cy="566737"/>
          </a:xfrm>
          <a:prstGeom prst="ellipse">
            <a:avLst/>
          </a:prstGeom>
          <a:solidFill>
            <a:srgbClr val="00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>
                <a:solidFill>
                  <a:schemeClr val="tx1"/>
                </a:solidFill>
                <a:latin typeface=".VnAvant" pitchFamily="34" charset="0"/>
              </a:rPr>
              <a:t>i</a:t>
            </a:r>
            <a:endParaRPr lang="vi-VN" sz="3200" b="1">
              <a:solidFill>
                <a:schemeClr val="tx1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1150938" y="2892425"/>
            <a:ext cx="730250" cy="730250"/>
          </a:xfrm>
          <a:prstGeom prst="ellipse">
            <a:avLst/>
          </a:prstGeom>
          <a:solidFill>
            <a:srgbClr val="00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>
                <a:latin typeface=".VnAvant" pitchFamily="34" charset="0"/>
              </a:rPr>
              <a:t>ª</a:t>
            </a:r>
            <a:endParaRPr lang="vi-VN" sz="3200" b="1"/>
          </a:p>
        </p:txBody>
      </p:sp>
      <p:sp>
        <p:nvSpPr>
          <p:cNvPr id="15" name="Oval 14"/>
          <p:cNvSpPr/>
          <p:nvPr/>
        </p:nvSpPr>
        <p:spPr>
          <a:xfrm>
            <a:off x="2171700" y="3221038"/>
            <a:ext cx="731838" cy="731837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>
                <a:solidFill>
                  <a:schemeClr val="tx1"/>
                </a:solidFill>
                <a:latin typeface=".VnAvant" pitchFamily="34" charset="0"/>
              </a:rPr>
              <a:t>b</a:t>
            </a:r>
            <a:endParaRPr lang="vi-VN" sz="3200" b="1">
              <a:solidFill>
                <a:schemeClr val="tx1"/>
              </a:solidFill>
            </a:endParaRPr>
          </a:p>
        </p:txBody>
      </p:sp>
      <p:sp>
        <p:nvSpPr>
          <p:cNvPr id="18" name="Oval 17"/>
          <p:cNvSpPr/>
          <p:nvPr/>
        </p:nvSpPr>
        <p:spPr>
          <a:xfrm>
            <a:off x="3403600" y="2900363"/>
            <a:ext cx="730250" cy="730250"/>
          </a:xfrm>
          <a:prstGeom prst="ellipse">
            <a:avLst/>
          </a:prstGeom>
          <a:solidFill>
            <a:srgbClr val="FFC0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>
                <a:solidFill>
                  <a:srgbClr val="00FF00"/>
                </a:solidFill>
                <a:latin typeface=".VnAvant" pitchFamily="34" charset="0"/>
              </a:rPr>
              <a:t>u</a:t>
            </a:r>
            <a:endParaRPr lang="vi-VN" sz="3600" b="1">
              <a:solidFill>
                <a:srgbClr val="00FF00"/>
              </a:solidFill>
            </a:endParaRPr>
          </a:p>
        </p:txBody>
      </p: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8388350" y="404813"/>
            <a:ext cx="4318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3600" b="1">
                <a:solidFill>
                  <a:srgbClr val="FF0000"/>
                </a:solidFill>
                <a:latin typeface=".VnAvant" pitchFamily="34" charset="0"/>
              </a:rPr>
              <a:t>1</a:t>
            </a:r>
            <a:endParaRPr lang="vi-VN" sz="3600" b="1">
              <a:solidFill>
                <a:srgbClr val="FF0000"/>
              </a:solidFill>
            </a:endParaRPr>
          </a:p>
        </p:txBody>
      </p: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8388350" y="1655763"/>
            <a:ext cx="4318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3600" b="1">
                <a:solidFill>
                  <a:srgbClr val="FF0000"/>
                </a:solidFill>
                <a:latin typeface=".VnAvant" pitchFamily="34" charset="0"/>
              </a:rPr>
              <a:t>2</a:t>
            </a:r>
            <a:endParaRPr lang="vi-VN" sz="3600" b="1">
              <a:solidFill>
                <a:srgbClr val="FF0000"/>
              </a:solidFill>
            </a:endParaRPr>
          </a:p>
        </p:txBody>
      </p:sp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8324850" y="2873375"/>
            <a:ext cx="4318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3600" b="1">
                <a:solidFill>
                  <a:srgbClr val="FF0000"/>
                </a:solidFill>
                <a:latin typeface=".VnAvant" pitchFamily="34" charset="0"/>
              </a:rPr>
              <a:t>3</a:t>
            </a:r>
            <a:endParaRPr lang="vi-VN" sz="3600" b="1">
              <a:solidFill>
                <a:srgbClr val="FF0000"/>
              </a:solidFill>
            </a:endParaRPr>
          </a:p>
        </p:txBody>
      </p:sp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8324850" y="4667250"/>
            <a:ext cx="4318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3600" b="1">
                <a:solidFill>
                  <a:srgbClr val="FF0000"/>
                </a:solidFill>
                <a:latin typeface=".VnAvant" pitchFamily="34" charset="0"/>
              </a:rPr>
              <a:t>4</a:t>
            </a:r>
            <a:endParaRPr lang="vi-VN" sz="3600" b="1">
              <a:solidFill>
                <a:srgbClr val="FF0000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B7629AA-3E18-423B-AFD8-5EAC8BD1569E}" type="datetime1">
              <a:rPr lang="vi-VN" smtClean="0"/>
              <a:t>17/01/2022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vi-VN" smtClean="0"/>
              <a:t>Phạm Thanh Huyền</a:t>
            </a:r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3283171-FA18-4031-96AE-3A66F70D2109}" type="slidenum">
              <a:rPr lang="vi-VN" smtClean="0"/>
              <a:pPr>
                <a:defRPr/>
              </a:pPr>
              <a:t>7</a:t>
            </a:fld>
            <a:endParaRPr lang="vi-VN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 nodeType="clickPar">
                      <p:stCondLst>
                        <p:cond delay="indefinite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1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4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7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0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 nodeType="clickPar">
                      <p:stCondLst>
                        <p:cond delay="indefinite"/>
                      </p:stCondLst>
                      <p:childTnLst>
                        <p:par>
                          <p:cTn id="8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 nodeType="clickPar">
                      <p:stCondLst>
                        <p:cond delay="indefinite"/>
                      </p:stCondLst>
                      <p:childTnLst>
                        <p:par>
                          <p:cTn id="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9" presetID="63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621 -0.03171 L 0.31232 -0.38056 " pathEditMode="relative" rAng="0" ptsTypes="AA">
                                      <p:cBhvr>
                                        <p:cTn id="9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306" y="-174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2" presetID="10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 nodeType="clickPar">
                      <p:stCondLst>
                        <p:cond delay="indefinite"/>
                      </p:stCondLst>
                      <p:childTnLst>
                        <p:par>
                          <p:cTn id="9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7" presetID="63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7.40741E-7 L 0.6585 -0.35903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917" y="-179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00" presetID="10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 nodeType="clickPar">
                      <p:stCondLst>
                        <p:cond delay="indefinite"/>
                      </p:stCondLst>
                      <p:childTnLst>
                        <p:par>
                          <p:cTn id="10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5" presetID="63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2.59259E-6 L 0.40504 -0.18842 " pathEditMode="relative" rAng="0" ptsTypes="AA">
                                      <p:cBhvr>
                                        <p:cTn id="10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243" y="-94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08" presetID="10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 nodeType="clickPar">
                      <p:stCondLst>
                        <p:cond delay="indefinite"/>
                      </p:stCondLst>
                      <p:childTnLst>
                        <p:par>
                          <p:cTn id="1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3" presetID="63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2.59259E-6 L 0.52969 0.37755 " pathEditMode="relative" rAng="0" ptsTypes="AA">
                                      <p:cBhvr>
                                        <p:cTn id="1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476" y="188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4" grpId="2" animBg="1"/>
      <p:bldP spid="6" grpId="0" animBg="1"/>
      <p:bldP spid="6" grpId="1" animBg="1"/>
      <p:bldP spid="6" grpId="2" animBg="1"/>
      <p:bldP spid="7" grpId="0" animBg="1"/>
      <p:bldP spid="7" grpId="1" animBg="1"/>
      <p:bldP spid="7" grpId="2" animBg="1"/>
      <p:bldP spid="8" grpId="0" animBg="1"/>
      <p:bldP spid="9" grpId="0" animBg="1"/>
      <p:bldP spid="9" grpId="1" animBg="1"/>
      <p:bldP spid="9" grpId="2" animBg="1"/>
      <p:bldP spid="10" grpId="0" animBg="1"/>
      <p:bldP spid="11" grpId="0" animBg="1"/>
      <p:bldP spid="12" grpId="0" animBg="1"/>
      <p:bldP spid="13" grpId="0" animBg="1"/>
      <p:bldP spid="15" grpId="0" animBg="1"/>
      <p:bldP spid="18" grpId="0" animBg="1"/>
      <p:bldP spid="19" grpId="0"/>
      <p:bldP spid="19" grpId="1"/>
      <p:bldP spid="19" grpId="2"/>
      <p:bldP spid="20" grpId="0"/>
      <p:bldP spid="20" grpId="1"/>
      <p:bldP spid="20" grpId="2"/>
      <p:bldP spid="21" grpId="0"/>
      <p:bldP spid="21" grpId="1"/>
      <p:bldP spid="21" grpId="2"/>
      <p:bldP spid="22" grpId="0"/>
      <p:bldP spid="22" grpId="1"/>
      <p:bldP spid="22" grpId="2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" y="31750"/>
            <a:ext cx="9124950" cy="682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4177206" y="1628800"/>
            <a:ext cx="3773790" cy="175432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5400" b="1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17D129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.VnAvant" pitchFamily="34" charset="0"/>
                <a:cs typeface="Arial" charset="0"/>
              </a:rPr>
              <a:t>Trß ch¬i:</a:t>
            </a:r>
          </a:p>
          <a:p>
            <a:pPr algn="ctr">
              <a:defRPr/>
            </a:pPr>
            <a:r>
              <a:rPr lang="en-US" sz="5400" b="1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17D129"/>
                </a:solidFill>
                <a:latin typeface=".VnAvant" pitchFamily="34" charset="0"/>
                <a:cs typeface="Arial" charset="0"/>
              </a:rPr>
              <a:t>Ai</a:t>
            </a:r>
            <a:r>
              <a:rPr lang="en-US" sz="5400" b="1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17D129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.VnAvant" pitchFamily="34" charset="0"/>
                <a:cs typeface="Arial" charset="0"/>
              </a:rPr>
              <a:t> tinh m¾t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5DBB34B-17A6-4F22-999C-261670CD94DB}" type="datetime1">
              <a:rPr lang="vi-VN" smtClean="0"/>
              <a:t>17/01/2022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vi-VN" smtClean="0"/>
              <a:t>Phạm Thanh Huyền</a:t>
            </a:r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3283171-FA18-4031-96AE-3A66F70D2109}" type="slidenum">
              <a:rPr lang="vi-VN" smtClean="0"/>
              <a:pPr>
                <a:defRPr/>
              </a:pPr>
              <a:t>8</a:t>
            </a:fld>
            <a:endParaRPr lang="vi-VN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cw">
                                      <p:cBhvr override="childStyle">
                                        <p:cTn id="6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3" presetClass="emph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cw">
                                      <p:cBhvr override="childStyle">
                                        <p:cTn id="8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9" presetID="3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11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12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1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3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16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1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18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allAtOnce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6138" y="390525"/>
            <a:ext cx="3024187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5825" y="363538"/>
            <a:ext cx="3003550" cy="2033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8350" y="3703638"/>
            <a:ext cx="3121025" cy="196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0" name="TextBox 13"/>
          <p:cNvSpPr txBox="1">
            <a:spLocks noChangeArrowheads="1"/>
          </p:cNvSpPr>
          <p:nvPr/>
        </p:nvSpPr>
        <p:spPr bwMode="auto">
          <a:xfrm>
            <a:off x="4859338" y="2381250"/>
            <a:ext cx="1512887" cy="132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sz="8000" b="1">
                <a:solidFill>
                  <a:srgbClr val="FF0000"/>
                </a:solidFill>
                <a:latin typeface=".VnAvant" pitchFamily="34" charset="0"/>
              </a:rPr>
              <a:t>h</a:t>
            </a:r>
            <a:endParaRPr lang="vi-VN" sz="8000" b="1">
              <a:solidFill>
                <a:srgbClr val="FF0000"/>
              </a:solidFill>
            </a:endParaRPr>
          </a:p>
        </p:txBody>
      </p:sp>
      <p:sp>
        <p:nvSpPr>
          <p:cNvPr id="28" name="TextBox 27"/>
          <p:cNvSpPr txBox="1">
            <a:spLocks noChangeArrowheads="1"/>
          </p:cNvSpPr>
          <p:nvPr/>
        </p:nvSpPr>
        <p:spPr bwMode="auto">
          <a:xfrm>
            <a:off x="2171700" y="2622550"/>
            <a:ext cx="6477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sz="3200" b="1">
                <a:solidFill>
                  <a:srgbClr val="00B0F0"/>
                </a:solidFill>
                <a:latin typeface=".VnAvant" pitchFamily="34" charset="0"/>
              </a:rPr>
              <a:t> h</a:t>
            </a:r>
            <a:endParaRPr lang="vi-VN" sz="3200" b="1">
              <a:solidFill>
                <a:srgbClr val="00B0F0"/>
              </a:solidFill>
            </a:endParaRPr>
          </a:p>
        </p:txBody>
      </p:sp>
      <p:sp>
        <p:nvSpPr>
          <p:cNvPr id="11272" name="TextBox 28"/>
          <p:cNvSpPr txBox="1">
            <a:spLocks noChangeArrowheads="1"/>
          </p:cNvSpPr>
          <p:nvPr/>
        </p:nvSpPr>
        <p:spPr bwMode="auto">
          <a:xfrm>
            <a:off x="2116138" y="2617788"/>
            <a:ext cx="273526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sz="3200" b="1">
                <a:solidFill>
                  <a:srgbClr val="00B0F0"/>
                </a:solidFill>
                <a:latin typeface=".VnAvant" pitchFamily="34" charset="0"/>
              </a:rPr>
              <a:t>  oa    ång</a:t>
            </a:r>
            <a:endParaRPr lang="vi-VN" sz="3200" b="1">
              <a:solidFill>
                <a:srgbClr val="00B0F0"/>
              </a:solidFill>
            </a:endParaRPr>
          </a:p>
        </p:txBody>
      </p:sp>
      <p:sp>
        <p:nvSpPr>
          <p:cNvPr id="30" name="TextBox 29"/>
          <p:cNvSpPr txBox="1">
            <a:spLocks noChangeArrowheads="1"/>
          </p:cNvSpPr>
          <p:nvPr/>
        </p:nvSpPr>
        <p:spPr bwMode="auto">
          <a:xfrm>
            <a:off x="3159125" y="2617788"/>
            <a:ext cx="64928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sz="3200" b="1">
                <a:solidFill>
                  <a:srgbClr val="00B0F0"/>
                </a:solidFill>
                <a:latin typeface=".VnAvant" pitchFamily="34" charset="0"/>
              </a:rPr>
              <a:t> h</a:t>
            </a:r>
            <a:endParaRPr lang="vi-VN" sz="3200" b="1">
              <a:solidFill>
                <a:srgbClr val="00B0F0"/>
              </a:solidFill>
            </a:endParaRPr>
          </a:p>
        </p:txBody>
      </p:sp>
      <p:sp>
        <p:nvSpPr>
          <p:cNvPr id="11274" name="TextBox 30"/>
          <p:cNvSpPr txBox="1">
            <a:spLocks noChangeArrowheads="1"/>
          </p:cNvSpPr>
          <p:nvPr/>
        </p:nvSpPr>
        <p:spPr bwMode="auto">
          <a:xfrm>
            <a:off x="6280150" y="2513013"/>
            <a:ext cx="237648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sz="3200" b="1">
                <a:solidFill>
                  <a:srgbClr val="FF0066"/>
                </a:solidFill>
                <a:latin typeface=".VnAvant" pitchFamily="34" charset="0"/>
              </a:rPr>
              <a:t>Mai vµng</a:t>
            </a:r>
            <a:endParaRPr lang="vi-VN" sz="3200" b="1">
              <a:solidFill>
                <a:srgbClr val="FF0066"/>
              </a:solidFill>
            </a:endParaRPr>
          </a:p>
        </p:txBody>
      </p:sp>
      <p:sp>
        <p:nvSpPr>
          <p:cNvPr id="32" name="TextBox 31"/>
          <p:cNvSpPr txBox="1">
            <a:spLocks noChangeArrowheads="1"/>
          </p:cNvSpPr>
          <p:nvPr/>
        </p:nvSpPr>
        <p:spPr bwMode="auto">
          <a:xfrm>
            <a:off x="2266950" y="5894388"/>
            <a:ext cx="457200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3200" b="1">
                <a:latin typeface=".VnAvant" pitchFamily="34" charset="0"/>
              </a:rPr>
              <a:t>h</a:t>
            </a:r>
            <a:endParaRPr lang="vi-VN" sz="3200" b="1"/>
          </a:p>
        </p:txBody>
      </p:sp>
      <p:sp>
        <p:nvSpPr>
          <p:cNvPr id="33" name="TextBox 32"/>
          <p:cNvSpPr txBox="1">
            <a:spLocks noChangeArrowheads="1"/>
          </p:cNvSpPr>
          <p:nvPr/>
        </p:nvSpPr>
        <p:spPr bwMode="auto">
          <a:xfrm>
            <a:off x="3255963" y="5903913"/>
            <a:ext cx="45561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3200" b="1">
                <a:latin typeface=".VnAvant" pitchFamily="34" charset="0"/>
              </a:rPr>
              <a:t>h</a:t>
            </a:r>
            <a:endParaRPr lang="vi-VN" sz="3200" b="1"/>
          </a:p>
        </p:txBody>
      </p:sp>
      <p:sp>
        <p:nvSpPr>
          <p:cNvPr id="11277" name="TextBox 33"/>
          <p:cNvSpPr txBox="1">
            <a:spLocks noChangeArrowheads="1"/>
          </p:cNvSpPr>
          <p:nvPr/>
        </p:nvSpPr>
        <p:spPr bwMode="auto">
          <a:xfrm>
            <a:off x="2501900" y="5894388"/>
            <a:ext cx="2171700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3200" b="1">
                <a:latin typeface=".VnAvant" pitchFamily="34" charset="0"/>
              </a:rPr>
              <a:t>oa    uÖ</a:t>
            </a:r>
            <a:endParaRPr lang="vi-VN" sz="3200" b="1"/>
          </a:p>
        </p:txBody>
      </p:sp>
      <p:sp>
        <p:nvSpPr>
          <p:cNvPr id="35" name="TextBox 34"/>
          <p:cNvSpPr txBox="1">
            <a:spLocks noChangeArrowheads="1"/>
          </p:cNvSpPr>
          <p:nvPr/>
        </p:nvSpPr>
        <p:spPr bwMode="auto">
          <a:xfrm>
            <a:off x="5562600" y="5673725"/>
            <a:ext cx="550863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3200" b="1">
                <a:solidFill>
                  <a:srgbClr val="00B050"/>
                </a:solidFill>
                <a:latin typeface=".VnAvant" pitchFamily="34" charset="0"/>
              </a:rPr>
              <a:t>h</a:t>
            </a:r>
            <a:endParaRPr lang="vi-VN" sz="3200" b="1">
              <a:solidFill>
                <a:srgbClr val="00B050"/>
              </a:solidFill>
            </a:endParaRPr>
          </a:p>
        </p:txBody>
      </p:sp>
      <p:sp>
        <p:nvSpPr>
          <p:cNvPr id="36" name="TextBox 35"/>
          <p:cNvSpPr txBox="1">
            <a:spLocks noChangeArrowheads="1"/>
          </p:cNvSpPr>
          <p:nvPr/>
        </p:nvSpPr>
        <p:spPr bwMode="auto">
          <a:xfrm>
            <a:off x="6443663" y="5743575"/>
            <a:ext cx="55086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2800" b="1">
                <a:solidFill>
                  <a:srgbClr val="00B050"/>
                </a:solidFill>
                <a:latin typeface=".VnAvant" pitchFamily="34" charset="0"/>
              </a:rPr>
              <a:t>h</a:t>
            </a:r>
            <a:endParaRPr lang="vi-VN" sz="2800" b="1">
              <a:solidFill>
                <a:srgbClr val="00B050"/>
              </a:solidFill>
            </a:endParaRPr>
          </a:p>
        </p:txBody>
      </p:sp>
      <p:sp>
        <p:nvSpPr>
          <p:cNvPr id="11280" name="TextBox 36"/>
          <p:cNvSpPr txBox="1">
            <a:spLocks noChangeArrowheads="1"/>
          </p:cNvSpPr>
          <p:nvPr/>
        </p:nvSpPr>
        <p:spPr bwMode="auto">
          <a:xfrm>
            <a:off x="5710238" y="5673725"/>
            <a:ext cx="3514725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2800" b="1">
                <a:solidFill>
                  <a:srgbClr val="00B050"/>
                </a:solidFill>
                <a:latin typeface=".VnAvant" pitchFamily="34" charset="0"/>
              </a:rPr>
              <a:t> oa </a:t>
            </a:r>
            <a:r>
              <a:rPr lang="en-US" sz="2800" b="1">
                <a:solidFill>
                  <a:srgbClr val="00B050"/>
                </a:solidFill>
                <a:latin typeface=".VnAvant" pitchFamily="34" charset="0"/>
                <a:cs typeface="Times New Roman" pitchFamily="18" charset="0"/>
              </a:rPr>
              <a:t>   </a:t>
            </a:r>
            <a:r>
              <a:rPr lang="en-US" sz="3200" b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ư</a:t>
            </a:r>
            <a:r>
              <a:rPr lang="en-US" sz="2800" b="1">
                <a:solidFill>
                  <a:srgbClr val="00B050"/>
                </a:solidFill>
                <a:latin typeface=".VnAvant" pitchFamily="34" charset="0"/>
                <a:cs typeface="Times New Roman" pitchFamily="18" charset="0"/>
              </a:rPr>
              <a:t>íng d</a:t>
            </a:r>
            <a:r>
              <a:rPr lang="en-US" sz="3200" b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ư</a:t>
            </a:r>
            <a:r>
              <a:rPr lang="en-US" sz="2800" b="1">
                <a:solidFill>
                  <a:srgbClr val="00B050"/>
                </a:solidFill>
                <a:latin typeface=".VnAvant" pitchFamily="34" charset="0"/>
                <a:cs typeface="Times New Roman" pitchFamily="18" charset="0"/>
              </a:rPr>
              <a:t>¬ng</a:t>
            </a:r>
            <a:r>
              <a:rPr lang="en-US" sz="2800" b="1">
                <a:solidFill>
                  <a:srgbClr val="00B050"/>
                </a:solidFill>
                <a:latin typeface=".VnAvant" pitchFamily="34" charset="0"/>
              </a:rPr>
              <a:t> </a:t>
            </a:r>
            <a:endParaRPr lang="vi-VN" sz="2800" b="1">
              <a:solidFill>
                <a:srgbClr val="00B050"/>
              </a:solidFill>
            </a:endParaRPr>
          </a:p>
        </p:txBody>
      </p:sp>
      <p:cxnSp>
        <p:nvCxnSpPr>
          <p:cNvPr id="39" name="Straight Connector 38"/>
          <p:cNvCxnSpPr/>
          <p:nvPr/>
        </p:nvCxnSpPr>
        <p:spPr>
          <a:xfrm>
            <a:off x="5710238" y="260350"/>
            <a:ext cx="3535362" cy="2252663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flipH="1">
            <a:off x="5837238" y="363538"/>
            <a:ext cx="3306762" cy="2149475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28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5825" y="3703638"/>
            <a:ext cx="3305175" cy="205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AE59DA9-F3B1-4108-A847-E1B0BAA68BEE}" type="datetime1">
              <a:rPr lang="vi-VN" smtClean="0"/>
              <a:t>17/01/2022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vi-VN" smtClean="0"/>
              <a:t>Phạm Thanh Huyền</a:t>
            </a: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3283171-FA18-4031-96AE-3A66F70D2109}" type="slidenum">
              <a:rPr lang="vi-VN" smtClean="0"/>
              <a:pPr>
                <a:defRPr/>
              </a:pPr>
              <a:t>9</a:t>
            </a:fld>
            <a:endParaRPr lang="vi-VN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99CC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99CC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99CC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99CC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0" grpId="0"/>
      <p:bldP spid="32" grpId="0"/>
      <p:bldP spid="33" grpId="0"/>
      <p:bldP spid="35" grpId="0"/>
      <p:bldP spid="36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1698</TotalTime>
  <Words>270</Words>
  <Application>Microsoft Office PowerPoint</Application>
  <PresentationFormat>On-screen Show (4:3)</PresentationFormat>
  <Paragraphs>154</Paragraphs>
  <Slides>18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7" baseType="lpstr">
      <vt:lpstr>Arial</vt:lpstr>
      <vt:lpstr>.VnLinusH</vt:lpstr>
      <vt:lpstr>Calibri</vt:lpstr>
      <vt:lpstr>.VnAvant</vt:lpstr>
      <vt:lpstr>.VnTimeH</vt:lpstr>
      <vt:lpstr>.VnAristoteH</vt:lpstr>
      <vt:lpstr>Times New Roman</vt:lpstr>
      <vt:lpstr>1_Office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</dc:creator>
  <cp:lastModifiedBy>Admin</cp:lastModifiedBy>
  <cp:revision>188</cp:revision>
  <dcterms:created xsi:type="dcterms:W3CDTF">2020-04-27T08:59:29Z</dcterms:created>
  <dcterms:modified xsi:type="dcterms:W3CDTF">2022-01-17T02:21:58Z</dcterms:modified>
</cp:coreProperties>
</file>