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8268-81BB-4AAA-98C3-B3815693C0C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0DBB-3DDE-42D9-B24A-C4EEB244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7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LÀM MÓN </a:t>
            </a:r>
          </a:p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CHI CẢI THẢO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80728"/>
            <a:ext cx="73448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Có rất nhiều công thức làm món Kim chi cải thảo, nó tùy thuộc vào khẩu vị của mỗi người.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vi-VN" sz="3200" b="1">
                <a:solidFill>
                  <a:srgbClr val="FFFF00"/>
                </a:solidFill>
              </a:rPr>
              <a:t>Hôm nay </a:t>
            </a:r>
            <a:r>
              <a:rPr lang="vi-VN" sz="3200" b="1" i="1">
                <a:solidFill>
                  <a:srgbClr val="FFFF00"/>
                </a:solidFill>
              </a:rPr>
              <a:t>bếp Nhi </a:t>
            </a:r>
            <a:r>
              <a:rPr lang="vi-VN" sz="3200" b="1">
                <a:solidFill>
                  <a:srgbClr val="FFFF00"/>
                </a:solidFill>
              </a:rPr>
              <a:t>xin giới thiệu với các bạn một công thức làm Kim chi cải thảo rất ngon và tương đối dễ làm nhé!</a:t>
            </a:r>
          </a:p>
          <a:p>
            <a:pPr algn="ctr"/>
            <a:endParaRPr 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4002" y="26064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LÀM ĐƯỢC MÓN NÀY, NGUYÊN LIỆU GỒM CÓ: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3346" y="901799"/>
            <a:ext cx="4677737" cy="62369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11760" y="336876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 Thảo</a:t>
            </a:r>
            <a:endParaRPr 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49"/>
            <a:ext cx="4139952" cy="553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55">
            <a:off x="3982847" y="589979"/>
            <a:ext cx="3744416" cy="50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1479" y="583085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 rốt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0038" y="490752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cải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2277" y="526115"/>
            <a:ext cx="5338439" cy="71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97113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 lá</a:t>
            </a:r>
            <a:endParaRPr lang="en-US" sz="6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7433">
            <a:off x="2223373" y="853496"/>
            <a:ext cx="4632447" cy="511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2492896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 tây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1628"/>
            <a:ext cx="5256584" cy="70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34888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8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1628"/>
            <a:ext cx="6866852" cy="688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4544" y="105887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Gừng, Tỏi</a:t>
            </a:r>
            <a:endParaRPr lang="en-US" sz="6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78" y="-47023"/>
            <a:ext cx="5932436" cy="687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6197" y="2846606"/>
            <a:ext cx="440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Ớt bột cánh to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3310">
            <a:off x="1367595" y="825911"/>
            <a:ext cx="4486425" cy="523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620688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 nếp</a:t>
            </a:r>
            <a:endParaRPr lang="en-US" sz="6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 b="18295"/>
          <a:stretch/>
        </p:blipFill>
        <p:spPr>
          <a:xfrm rot="823367">
            <a:off x="3776839" y="1354397"/>
            <a:ext cx="4731402" cy="4635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984">
            <a:off x="1057029" y="541856"/>
            <a:ext cx="4149621" cy="5532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835811">
            <a:off x="354274" y="2028369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 mắm</a:t>
            </a:r>
            <a:endParaRPr lang="en-US" sz="6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201105">
            <a:off x="4728167" y="124913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8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xit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900"/>
                            </p:stCondLst>
                            <p:childTnLst>
                              <p:par>
                                <p:cTn id="50" presetID="2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900"/>
                            </p:stCondLst>
                            <p:childTnLst>
                              <p:par>
                                <p:cTn id="54" presetID="15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9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9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900"/>
                            </p:stCondLst>
                            <p:childTnLst>
                              <p:par>
                                <p:cTn id="69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900"/>
                            </p:stCondLst>
                            <p:childTnLst>
                              <p:par>
                                <p:cTn id="76" presetID="2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9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900"/>
                            </p:stCondLst>
                            <p:childTnLst>
                              <p:par>
                                <p:cTn id="9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900"/>
                            </p:stCondLst>
                            <p:childTnLst>
                              <p:par>
                                <p:cTn id="101" presetID="4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6400"/>
                            </p:stCondLst>
                            <p:childTnLst>
                              <p:par>
                                <p:cTn id="107" presetID="56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9400"/>
                            </p:stCondLst>
                            <p:childTnLst>
                              <p:par>
                                <p:cTn id="1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1400"/>
                            </p:stCondLst>
                            <p:childTnLst>
                              <p:par>
                                <p:cTn id="1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4400"/>
                            </p:stCondLst>
                            <p:childTnLst>
                              <p:par>
                                <p:cTn id="126" presetID="49" presetClass="exit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6400"/>
                            </p:stCondLst>
                            <p:childTnLst>
                              <p:par>
                                <p:cTn id="133" presetID="3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84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4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24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4400"/>
                            </p:stCondLst>
                            <p:childTnLst>
                              <p:par>
                                <p:cTn id="152" presetID="38" presetClass="exit" presetSubtype="0" accel="5000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400"/>
                            </p:stCondLst>
                            <p:childTnLst>
                              <p:par>
                                <p:cTn id="1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1400"/>
                            </p:stCondLst>
                            <p:childTnLst>
                              <p:par>
                                <p:cTn id="164" presetID="3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4400"/>
                            </p:stCondLst>
                            <p:childTnLst>
                              <p:par>
                                <p:cTn id="172" presetID="21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6400"/>
                            </p:stCondLst>
                            <p:childTnLst>
                              <p:par>
                                <p:cTn id="176" presetID="15" presetClass="exit" presetSubtype="0" fill="hold" grpId="3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16" grpId="0"/>
      <p:bldP spid="16" grpId="1"/>
      <p:bldP spid="17" grpId="2"/>
      <p:bldP spid="1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8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66691">
            <a:off x="180622" y="1688463"/>
            <a:ext cx="79194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Rửa sạch </a:t>
            </a:r>
          </a:p>
          <a:p>
            <a:pPr algn="ctr"/>
            <a:r>
              <a:rPr lang="en-US" sz="8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nguyên liệu</a:t>
            </a:r>
            <a:endParaRPr lang="en-US" sz="8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</cp:lastModifiedBy>
  <cp:revision>13</cp:revision>
  <dcterms:created xsi:type="dcterms:W3CDTF">2020-04-08T11:19:46Z</dcterms:created>
  <dcterms:modified xsi:type="dcterms:W3CDTF">2021-05-09T14:24:39Z</dcterms:modified>
</cp:coreProperties>
</file>