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2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79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3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41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38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104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30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25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5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31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9AA84-F503-4BB9-A7D7-5019C85927F2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73A4C-9258-42D5-8B97-7E2D8FBD4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5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620687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đếm đến 10</a:t>
            </a:r>
            <a:endParaRPr lang="en-US" sz="4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3268468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97" y="3268468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268432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268504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3399" y="3213157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114" y="3213157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920" y="3226904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274" y="3156355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963" y="3185305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642" y="3116032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953163" y="3116032"/>
            <a:ext cx="12249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10</a:t>
            </a:r>
            <a:endParaRPr lang="en-US" sz="7200" b="1">
              <a:solidFill>
                <a:srgbClr val="FF0000"/>
              </a:solidFill>
              <a:latin typeface=".VnAvant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51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32833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11" y="222650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132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408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002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523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972" y="2141256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003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515" y="2156303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626429" y="692696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Tách 10 ĐT theo yêu cầu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00392" y="2094705"/>
            <a:ext cx="12567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10</a:t>
            </a:r>
            <a:endParaRPr lang="en-US" sz="6000" b="1">
              <a:solidFill>
                <a:srgbClr val="FF0000"/>
              </a:solidFill>
              <a:latin typeface=".VnAvant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86877" y="3645024"/>
            <a:ext cx="7998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smtClean="0">
                <a:solidFill>
                  <a:srgbClr val="FF0000"/>
                </a:solidFill>
              </a:rPr>
              <a:t>1</a:t>
            </a:r>
            <a:endParaRPr lang="en-US" sz="6600" b="1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36685" y="3861048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79950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7 L 0.18108 0.2099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0.19688 0.2099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0.20833 0.20463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17" y="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0.25851 0.21597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10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5185E-6 L 0.30816 0.21504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99" y="1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-0.1875 0.38403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75" y="1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13316 0.39097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67" y="1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-0.10434 0.3840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26" y="1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-0.06649 0.3784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33" y="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32833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11" y="222650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132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408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002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523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972" y="2141256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003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515" y="2156303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626429" y="692696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Tách 10 ĐT theo yêu cầu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00392" y="2094705"/>
            <a:ext cx="12567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10</a:t>
            </a:r>
            <a:endParaRPr lang="en-US" sz="6000" b="1">
              <a:solidFill>
                <a:srgbClr val="FF0000"/>
              </a:solidFill>
              <a:latin typeface=".VnAvant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32842" y="3573016"/>
            <a:ext cx="7998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smtClean="0">
                <a:solidFill>
                  <a:srgbClr val="FF0000"/>
                </a:solidFill>
              </a:rPr>
              <a:t>2</a:t>
            </a:r>
            <a:endParaRPr lang="en-US" sz="6600" b="1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36685" y="3861048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7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09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01459 0.2525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" y="1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0.19688 0.2099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0.20833 0.20463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17" y="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0.25851 0.21597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10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5185E-6 L 0.30816 0.21504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99" y="1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-0.1875 0.38403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75" y="1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13316 0.39097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67" y="1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-0.10434 0.3840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26" y="1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-0.06649 0.3784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33" y="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32833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11" y="222650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132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408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002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523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972" y="2141256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003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515" y="2156303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626429" y="692696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Tách 10 ĐT theo yêu cầu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00392" y="2094705"/>
            <a:ext cx="12567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10</a:t>
            </a:r>
            <a:endParaRPr lang="en-US" sz="6000" b="1">
              <a:solidFill>
                <a:srgbClr val="FF0000"/>
              </a:solidFill>
              <a:latin typeface=".VnAvant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53009" y="3610210"/>
            <a:ext cx="7998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smtClean="0">
                <a:solidFill>
                  <a:srgbClr val="FF0000"/>
                </a:solidFill>
              </a:rPr>
              <a:t>3</a:t>
            </a:r>
            <a:endParaRPr lang="en-US" sz="6600" b="1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36685" y="3861048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7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42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01459 0.2525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" y="1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0.01423 0.2571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2" y="1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0.20833 0.20463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17" y="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0.25851 0.21597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10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5185E-6 L 0.30816 0.21504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99" y="1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-0.06945 0.34213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2" y="17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-0.06215 0.34653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8" y="1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-0.04132 0.3421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6" y="17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-0.03507 0.34699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3" y="1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32833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11" y="222650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132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408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002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523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972" y="2141256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003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515" y="2156303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626429" y="692696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Tách 10 ĐT theo yêu cầu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00392" y="2094705"/>
            <a:ext cx="12567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10</a:t>
            </a:r>
            <a:endParaRPr lang="en-US" sz="6000" b="1">
              <a:solidFill>
                <a:srgbClr val="FF0000"/>
              </a:solidFill>
              <a:latin typeface=".VnAvant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50501" y="4139412"/>
            <a:ext cx="7998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smtClean="0">
                <a:solidFill>
                  <a:srgbClr val="FF0000"/>
                </a:solidFill>
              </a:rPr>
              <a:t>4</a:t>
            </a:r>
            <a:endParaRPr lang="en-US" sz="6600" b="1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36685" y="3861048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7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42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01459 0.2525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" y="1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-0.16684 0.42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51" y="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-0.14601 0.425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09" y="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0.11667 0.20556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10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5185E-6 L 0.15851 0.19421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0.21406 0.19514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94" y="9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13316 0.39097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67" y="1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-0.10434 0.3840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26" y="1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-0.06649 0.3784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33" y="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32833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11" y="222650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132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408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002" y="2195482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523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972" y="2141256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003" y="218915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515" y="2156303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626429" y="692696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Tách 10 ĐT theo yêu cầu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00392" y="2094705"/>
            <a:ext cx="12567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10</a:t>
            </a:r>
            <a:endParaRPr lang="en-US" sz="6000" b="1">
              <a:solidFill>
                <a:srgbClr val="FF0000"/>
              </a:solidFill>
              <a:latin typeface=".VnAvant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65855" y="4396821"/>
            <a:ext cx="7998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76750" y="4077072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7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42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01459 0.2525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" y="1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0.03784 0.2571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2" y="1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-0.23264 0.425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32" y="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-0.19045 0.40509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31" y="20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5185E-6 L 0.05625 0.21504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1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0.1118 0.20556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90" y="10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13473 0.2125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36" y="10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-0.13577 0.3840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88" y="1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-0.08229 0.38889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15" y="1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32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50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Nguyen </cp:lastModifiedBy>
  <cp:revision>4</cp:revision>
  <dcterms:created xsi:type="dcterms:W3CDTF">2021-01-12T01:40:20Z</dcterms:created>
  <dcterms:modified xsi:type="dcterms:W3CDTF">2021-01-12T09:36:31Z</dcterms:modified>
</cp:coreProperties>
</file>