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937"/>
    <a:srgbClr val="7DFFB8"/>
    <a:srgbClr val="EB35C8"/>
    <a:srgbClr val="E040B2"/>
    <a:srgbClr val="F87B14"/>
    <a:srgbClr val="EC20DD"/>
    <a:srgbClr val="A606AA"/>
    <a:srgbClr val="E76D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MN Long Biên A</a:t>
            </a: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Nhữ Thị Huệ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404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61</cp:revision>
  <dcterms:created xsi:type="dcterms:W3CDTF">2021-09-07T10:29:06Z</dcterms:created>
  <dcterms:modified xsi:type="dcterms:W3CDTF">2022-03-22T14:32:43Z</dcterms:modified>
</cp:coreProperties>
</file>