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6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3119"/>
            <a:ext cx="7772400" cy="82368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UBND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Quận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Long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mầm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non Long </a:t>
            </a:r>
            <a:r>
              <a:rPr lang="en-US" sz="2000" b="1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A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52545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Chủ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Hiện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tượng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tự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nhiên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Đề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tài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Giáo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viên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Hoàng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Thị</a:t>
            </a:r>
            <a:r>
              <a:rPr lang="en-US" dirty="0" smtClean="0">
                <a:solidFill>
                  <a:srgbClr val="7030A0"/>
                </a:solidFill>
              </a:rPr>
              <a:t> Thu </a:t>
            </a:r>
            <a:r>
              <a:rPr lang="en-US" dirty="0" err="1" smtClean="0">
                <a:solidFill>
                  <a:srgbClr val="7030A0"/>
                </a:solidFill>
              </a:rPr>
              <a:t>Hằng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Trồng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nhiều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cây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  </a:t>
            </a:r>
            <a:r>
              <a:rPr lang="en-US" sz="7200" dirty="0" err="1" smtClean="0">
                <a:solidFill>
                  <a:srgbClr val="7030A0"/>
                </a:solidFill>
              </a:rPr>
              <a:t>Cùng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smtClean="0">
                <a:solidFill>
                  <a:srgbClr val="7030A0"/>
                </a:solidFill>
              </a:rPr>
              <a:t>    </a:t>
            </a:r>
            <a:r>
              <a:rPr lang="en-US" sz="7200" dirty="0" err="1" smtClean="0">
                <a:solidFill>
                  <a:srgbClr val="7030A0"/>
                </a:solidFill>
              </a:rPr>
              <a:t>môi</a:t>
            </a:r>
            <a:r>
              <a:rPr lang="en-US" sz="7200" dirty="0" smtClean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Bé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làm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gì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để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bảo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vệ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môi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Cây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Nhà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Núi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sao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7200" dirty="0" smtClean="0">
                <a:solidFill>
                  <a:srgbClr val="FF0000"/>
                </a:solidFill>
                <a:latin typeface="+mn-lt"/>
              </a:rPr>
            </a:b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thải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88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UBND Quận Long Biên Trường mầm non Long Biên A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PC</cp:lastModifiedBy>
  <cp:revision>30</cp:revision>
  <dcterms:created xsi:type="dcterms:W3CDTF">2020-09-28T09:05:55Z</dcterms:created>
  <dcterms:modified xsi:type="dcterms:W3CDTF">2022-03-09T14:37:59Z</dcterms:modified>
</cp:coreProperties>
</file>