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E6C84F-623D-4536-A4AB-69A49E7D0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DF4609-3F5C-4DF9-8664-46970BC5F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892C14-6475-482A-87F6-1BD0679E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1787-E35F-46CB-91E7-89004789BF4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30676A-AC4F-4ACB-A2B4-D21487A6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E1FC92-22A1-40C5-9979-8CD3AA8B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A473-E5A9-40F8-8310-AF51B9E6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6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E5C654-E04C-4A06-A999-CE364609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718ACB8-92E2-4DE1-B5FB-D53C5D60D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9DA6E0-80FA-46B5-92FC-BCD0AD145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1787-E35F-46CB-91E7-89004789BF4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27FF37-4E85-49F3-99A7-56703850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2A3AE6-31A1-43B5-8565-8ADB1ADB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A473-E5A9-40F8-8310-AF51B9E6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3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3D52608-5EF1-4E1F-8DEC-17C26AB0D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5504CF6-B8E1-47EC-B92B-759D737AC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98F526-DB45-420E-8B4D-2EAFDCE56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1787-E35F-46CB-91E7-89004789BF4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FF0947-EFEA-486A-8905-ABA38915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15B178-A658-48E6-8734-16DC1C78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A473-E5A9-40F8-8310-AF51B9E6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DE8A0B-D4FA-4343-B3D9-40927FC42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1E8769-262F-4B31-95C6-C7A4BE750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152F93-6624-4D76-A707-4648BB8AF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1787-E35F-46CB-91E7-89004789BF4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921748-75B3-4C39-923E-3CEED18D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9EF19E-A9DA-4AF1-88D2-59EB5505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A473-E5A9-40F8-8310-AF51B9E6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7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2BA7A-1A5D-40AA-97FD-B87DB69B6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142056-5B2A-4D73-AC52-9F0351CA8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34FDDC-D995-47FD-BF6D-4D89E401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1787-E35F-46CB-91E7-89004789BF4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DE3219-8322-4B5C-B0AD-65BE907B9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932559-CDD1-4D78-91F3-9426449FE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A473-E5A9-40F8-8310-AF51B9E6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6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0666A3-C31F-44C7-AFAD-536444A45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04B3F-2D78-4783-AD9C-9FAE3BF99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26049C-5005-4EC9-B7D1-EA25E4673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7388C2-42BC-4B45-BF66-0D2105B53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1787-E35F-46CB-91E7-89004789BF4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C7A55D-F91E-48F1-8114-95FFA80C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50AF7A-82E4-45F4-888B-3F2434293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A473-E5A9-40F8-8310-AF51B9E6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1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2F9B9F-CD4F-472C-AE75-2C4EF4503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C7E7E6-0BBE-49FC-A868-0C109D056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AC9BAD-74EF-4307-91BB-3A196393A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A7A408E-1EB0-4E5B-AA63-61729B810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7A6D74C-95F2-41CD-919C-3BDD2E2AE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DEFF36F-E62E-4692-B8D0-23E92F1DA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1787-E35F-46CB-91E7-89004789BF4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4E3A848-4C54-410B-956F-6649A6C69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1763012-FB62-4EB7-989B-9DC1EF69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A473-E5A9-40F8-8310-AF51B9E6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5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6C2D8-270E-49F2-93D3-6E1DC938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D515349-37F6-4714-BCD2-88539C624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1787-E35F-46CB-91E7-89004789BF4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D3ECCB2-EB0C-4645-A35C-3A0471D4A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51C2A65-6B7B-48B9-A6DC-FF82C6C9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A473-E5A9-40F8-8310-AF51B9E6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1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47E1540-6E6F-48BF-A3DC-031F4A495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1787-E35F-46CB-91E7-89004789BF4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6AB74C-F88E-470A-8760-49B6DA9AF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594A894-44B8-4DC0-8A47-BD4E247A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A473-E5A9-40F8-8310-AF51B9E6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0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DBE1CE-F435-4570-A3A7-FD72405B8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338965-E25F-4A97-9545-FB76B5C95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86BEBF-8D30-4A81-9E19-E8F92D205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0E217C-60DB-4C88-89EE-33D6FF6BD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1787-E35F-46CB-91E7-89004789BF4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E6026C-4C2B-4E64-80A6-C5103061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B9684E-A60F-4278-B441-3AA76FC3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A473-E5A9-40F8-8310-AF51B9E6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0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E239C1-EBF9-4093-BFB7-CF8D4025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2DC5B1F-9C72-4EAD-A220-BE991DFFE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9B34528-391D-4A4D-BEB9-3A23E67A8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3DABAD1-BE51-4B70-AFA0-BC07736B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1787-E35F-46CB-91E7-89004789BF4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136765-28C7-46C9-AAA4-EB54BD2B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56B0FA-150B-4B3B-9CDD-09845EE9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A473-E5A9-40F8-8310-AF51B9E6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1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13E09A0-9578-476B-AAA3-E93AF653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37A698-242D-42B7-AC18-3C207A580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8450E5-5F86-411A-960E-BDD5A6DA3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C1787-E35F-46CB-91E7-89004789BF4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65F531-7A19-40BF-A89D-016B4B32B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E3118D-CBE9-4BF9-90D7-88E2E4A16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AA473-E5A9-40F8-8310-AF51B9E67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8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3736110-FC55-475B-B0E6-78D1CC96CB01}"/>
              </a:ext>
            </a:extLst>
          </p:cNvPr>
          <p:cNvSpPr/>
          <p:nvPr/>
        </p:nvSpPr>
        <p:spPr>
          <a:xfrm>
            <a:off x="2396008" y="97135"/>
            <a:ext cx="72763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non Long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DC3DDF1-0395-4054-BF2A-6C557264D8F8}"/>
              </a:ext>
            </a:extLst>
          </p:cNvPr>
          <p:cNvSpPr/>
          <p:nvPr/>
        </p:nvSpPr>
        <p:spPr>
          <a:xfrm>
            <a:off x="3757058" y="1799288"/>
            <a:ext cx="4677883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24362F-DE52-47E3-8A01-D66A8E14E3BD}"/>
              </a:ext>
            </a:extLst>
          </p:cNvPr>
          <p:cNvSpPr txBox="1"/>
          <p:nvPr/>
        </p:nvSpPr>
        <p:spPr>
          <a:xfrm>
            <a:off x="3757058" y="2678778"/>
            <a:ext cx="4857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4D8CD2-515D-4B59-8D7A-34EE55CBBEBA}"/>
              </a:ext>
            </a:extLst>
          </p:cNvPr>
          <p:cNvSpPr txBox="1"/>
          <p:nvPr/>
        </p:nvSpPr>
        <p:spPr>
          <a:xfrm>
            <a:off x="4727600" y="3656003"/>
            <a:ext cx="3444213" cy="1289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6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FDA0E8-6A97-49D8-9E1F-A58DCC72987A}"/>
              </a:ext>
            </a:extLst>
          </p:cNvPr>
          <p:cNvSpPr txBox="1"/>
          <p:nvPr/>
        </p:nvSpPr>
        <p:spPr>
          <a:xfrm>
            <a:off x="4777273" y="124097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81BE26-7335-40F8-AE9F-E368BE63D98F}"/>
              </a:ext>
            </a:extLst>
          </p:cNvPr>
          <p:cNvSpPr txBox="1"/>
          <p:nvPr/>
        </p:nvSpPr>
        <p:spPr>
          <a:xfrm>
            <a:off x="4280321" y="461513"/>
            <a:ext cx="4097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EB1EF1-3F17-41FB-B473-AF8696D7A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830" y="1903445"/>
            <a:ext cx="6556870" cy="495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7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A78532-49D7-4C7F-A56F-752571E53DEC}"/>
              </a:ext>
            </a:extLst>
          </p:cNvPr>
          <p:cNvSpPr txBox="1"/>
          <p:nvPr/>
        </p:nvSpPr>
        <p:spPr>
          <a:xfrm>
            <a:off x="4096139" y="1390262"/>
            <a:ext cx="445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BBB5CC-A21D-4F92-99C9-DF0062A19842}"/>
              </a:ext>
            </a:extLst>
          </p:cNvPr>
          <p:cNvSpPr txBox="1"/>
          <p:nvPr/>
        </p:nvSpPr>
        <p:spPr>
          <a:xfrm>
            <a:off x="4542940" y="638794"/>
            <a:ext cx="3557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9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5E52F4-9305-471A-BEF3-A215DE99DCA8}"/>
              </a:ext>
            </a:extLst>
          </p:cNvPr>
          <p:cNvSpPr txBox="1"/>
          <p:nvPr/>
        </p:nvSpPr>
        <p:spPr>
          <a:xfrm>
            <a:off x="3710369" y="1296955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F899D7-6EB3-453D-8579-B29F5048464E}"/>
              </a:ext>
            </a:extLst>
          </p:cNvPr>
          <p:cNvSpPr txBox="1"/>
          <p:nvPr/>
        </p:nvSpPr>
        <p:spPr>
          <a:xfrm>
            <a:off x="4373725" y="517497"/>
            <a:ext cx="37439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287170-B445-41B5-9B9D-CD00BFB995A7}"/>
              </a:ext>
            </a:extLst>
          </p:cNvPr>
          <p:cNvSpPr txBox="1"/>
          <p:nvPr/>
        </p:nvSpPr>
        <p:spPr>
          <a:xfrm>
            <a:off x="2452201" y="2295532"/>
            <a:ext cx="75869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Qua bài thơ tác giả muốn nhắn nhủ tới các con rằng các con </a:t>
            </a:r>
            <a:r>
              <a:rPr lang="en-US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phải</a:t>
            </a:r>
            <a:r>
              <a:rPr lang="vi-VN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chăm ngoan, học giỏi, vâng lời ông bà cha mẹ để xứng đáng với sự hi sinh vất vả của mẹ nhé!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88" y="1210614"/>
            <a:ext cx="7778608" cy="564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7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C0D9924-6165-4308-A40F-78686E99DE98}"/>
              </a:ext>
            </a:extLst>
          </p:cNvPr>
          <p:cNvSpPr/>
          <p:nvPr/>
        </p:nvSpPr>
        <p:spPr>
          <a:xfrm>
            <a:off x="3224060" y="1931637"/>
            <a:ext cx="5743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71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0333" y="1571223"/>
            <a:ext cx="26645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44DB59-DAD2-4FB8-965F-9649F99AD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1"/>
            <a:ext cx="756285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6FADD4-98B6-4E93-A65E-B10014C552D1}"/>
              </a:ext>
            </a:extLst>
          </p:cNvPr>
          <p:cNvSpPr txBox="1"/>
          <p:nvPr/>
        </p:nvSpPr>
        <p:spPr>
          <a:xfrm>
            <a:off x="5558713" y="6457889"/>
            <a:ext cx="21110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Vịnh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F46E74-6B5C-45E6-B538-204444B27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779" y="0"/>
            <a:ext cx="724522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DB54C0-69C3-4EA5-861F-C07125500EEE}"/>
              </a:ext>
            </a:extLst>
          </p:cNvPr>
          <p:cNvSpPr txBox="1"/>
          <p:nvPr/>
        </p:nvSpPr>
        <p:spPr>
          <a:xfrm>
            <a:off x="1289957" y="309571"/>
            <a:ext cx="27828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0A501A-7AC6-4440-9D5B-0D9FB0D0E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642" y="0"/>
            <a:ext cx="4677357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B7EFA5-C94A-48A0-AC6B-0C0861974AEB}"/>
              </a:ext>
            </a:extLst>
          </p:cNvPr>
          <p:cNvSpPr txBox="1"/>
          <p:nvPr/>
        </p:nvSpPr>
        <p:spPr>
          <a:xfrm>
            <a:off x="202941" y="110421"/>
            <a:ext cx="26615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i="0" dirty="0">
                <a:solidFill>
                  <a:srgbClr val="333333"/>
                </a:solidFill>
                <a:effectLst/>
                <a:latin typeface="+mj-lt"/>
              </a:rPr>
              <a:t>Thế mà cứ đúng giờ</a:t>
            </a:r>
            <a:r>
              <a:rPr lang="vi-VN" b="1" dirty="0">
                <a:latin typeface="+mj-lt"/>
              </a:rPr>
              <a:t/>
            </a:r>
            <a:br>
              <a:rPr lang="vi-VN" b="1" dirty="0">
                <a:latin typeface="+mj-lt"/>
              </a:rPr>
            </a:br>
            <a:r>
              <a:rPr lang="vi-VN" b="1" i="0" dirty="0">
                <a:solidFill>
                  <a:srgbClr val="333333"/>
                </a:solidFill>
                <a:effectLst/>
                <a:latin typeface="+mj-lt"/>
              </a:rPr>
              <a:t>Mẹ gọi thức em dậy</a:t>
            </a:r>
            <a:r>
              <a:rPr lang="vi-VN" b="1" dirty="0">
                <a:latin typeface="+mj-lt"/>
              </a:rPr>
              <a:t/>
            </a:r>
            <a:br>
              <a:rPr lang="vi-VN" b="1" dirty="0">
                <a:latin typeface="+mj-lt"/>
              </a:rPr>
            </a:br>
            <a:r>
              <a:rPr lang="vi-VN" b="1" i="0" dirty="0">
                <a:solidFill>
                  <a:srgbClr val="333333"/>
                </a:solidFill>
                <a:effectLst/>
                <a:latin typeface="+mj-lt"/>
              </a:rPr>
              <a:t>Nhắc gọn gàng đầu tóc</a:t>
            </a:r>
            <a:r>
              <a:rPr lang="vi-VN" b="1" dirty="0">
                <a:latin typeface="+mj-lt"/>
              </a:rPr>
              <a:t/>
            </a:r>
            <a:br>
              <a:rPr lang="vi-VN" b="1" dirty="0">
                <a:latin typeface="+mj-lt"/>
              </a:rPr>
            </a:br>
            <a:r>
              <a:rPr lang="vi-VN" b="1" i="0" dirty="0">
                <a:solidFill>
                  <a:srgbClr val="333333"/>
                </a:solidFill>
                <a:effectLst/>
                <a:latin typeface="+mj-lt"/>
              </a:rPr>
              <a:t>Việc nào vào việc ấy</a:t>
            </a:r>
            <a:r>
              <a:rPr lang="vi-VN" b="1" dirty="0">
                <a:latin typeface="+mj-lt"/>
              </a:rPr>
              <a:t/>
            </a:r>
            <a:br>
              <a:rPr lang="vi-VN" b="1" dirty="0">
                <a:latin typeface="+mj-lt"/>
              </a:rPr>
            </a:br>
            <a:r>
              <a:rPr lang="vi-VN" b="1" i="0" dirty="0">
                <a:solidFill>
                  <a:srgbClr val="333333"/>
                </a:solidFill>
                <a:effectLst/>
                <a:latin typeface="+mj-lt"/>
              </a:rPr>
              <a:t>Để em kịp đến trường</a:t>
            </a:r>
            <a:endParaRPr lang="en-US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439E5BF-C175-499B-92B2-CA9ADC6F8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19" y="1"/>
            <a:ext cx="430102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1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F878F15-B989-4E52-B8C3-7839BC1D8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32783" y="0"/>
            <a:ext cx="725921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B506CC-DEC2-4A8B-9F03-C6880B2FDBDA}"/>
              </a:ext>
            </a:extLst>
          </p:cNvPr>
          <p:cNvSpPr txBox="1"/>
          <p:nvPr/>
        </p:nvSpPr>
        <p:spPr>
          <a:xfrm>
            <a:off x="1621194" y="472857"/>
            <a:ext cx="30472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i="0" dirty="0">
                <a:solidFill>
                  <a:srgbClr val="333333"/>
                </a:solidFill>
                <a:effectLst/>
                <a:latin typeface="+mj-lt"/>
              </a:rPr>
              <a:t>Mẹ đã sinh ra em</a:t>
            </a:r>
            <a:r>
              <a:rPr lang="vi-VN" b="1" dirty="0">
                <a:latin typeface="+mj-lt"/>
              </a:rPr>
              <a:t/>
            </a:r>
            <a:br>
              <a:rPr lang="vi-VN" b="1" dirty="0">
                <a:latin typeface="+mj-lt"/>
              </a:rPr>
            </a:br>
            <a:r>
              <a:rPr lang="vi-VN" b="1" i="0" dirty="0">
                <a:solidFill>
                  <a:srgbClr val="333333"/>
                </a:solidFill>
                <a:effectLst/>
                <a:latin typeface="+mj-lt"/>
              </a:rPr>
              <a:t>Đã vì em vất vả</a:t>
            </a:r>
            <a:r>
              <a:rPr lang="vi-VN" b="1" dirty="0">
                <a:latin typeface="+mj-lt"/>
              </a:rPr>
              <a:t/>
            </a:r>
            <a:br>
              <a:rPr lang="vi-VN" b="1" dirty="0">
                <a:latin typeface="+mj-lt"/>
              </a:rPr>
            </a:br>
            <a:r>
              <a:rPr lang="vi-VN" b="1" i="0" dirty="0">
                <a:solidFill>
                  <a:srgbClr val="333333"/>
                </a:solidFill>
                <a:effectLst/>
                <a:latin typeface="+mj-lt"/>
              </a:rPr>
              <a:t>Thương mẹ, em thầm hứa</a:t>
            </a:r>
            <a:r>
              <a:rPr lang="vi-VN" b="1" dirty="0">
                <a:latin typeface="+mj-lt"/>
              </a:rPr>
              <a:t/>
            </a:r>
            <a:br>
              <a:rPr lang="vi-VN" b="1" dirty="0">
                <a:latin typeface="+mj-lt"/>
              </a:rPr>
            </a:br>
            <a:r>
              <a:rPr lang="vi-VN" b="1" i="0" dirty="0">
                <a:solidFill>
                  <a:srgbClr val="333333"/>
                </a:solidFill>
                <a:effectLst/>
                <a:latin typeface="+mj-lt"/>
              </a:rPr>
              <a:t>Ngoan ngoãn và giỏi giang.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543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4F0857-1747-4D5A-9B83-CDC99E3780C6}"/>
              </a:ext>
            </a:extLst>
          </p:cNvPr>
          <p:cNvSpPr txBox="1"/>
          <p:nvPr/>
        </p:nvSpPr>
        <p:spPr>
          <a:xfrm>
            <a:off x="4346162" y="270588"/>
            <a:ext cx="3499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7B7724-7522-4248-8830-51745455106E}"/>
              </a:ext>
            </a:extLst>
          </p:cNvPr>
          <p:cNvSpPr txBox="1"/>
          <p:nvPr/>
        </p:nvSpPr>
        <p:spPr>
          <a:xfrm>
            <a:off x="3638938" y="1259632"/>
            <a:ext cx="514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Do ai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BC85DB-C5F0-414E-A5FD-31EF96CC4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391" y="1905425"/>
            <a:ext cx="6499743" cy="4952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B4C948-BF6F-4D5E-AC15-48F256045487}"/>
              </a:ext>
            </a:extLst>
          </p:cNvPr>
          <p:cNvSpPr txBox="1"/>
          <p:nvPr/>
        </p:nvSpPr>
        <p:spPr>
          <a:xfrm>
            <a:off x="6407059" y="6457890"/>
            <a:ext cx="2127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4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E7F4B5-CC2C-44F6-A069-A73FDCEF8839}"/>
              </a:ext>
            </a:extLst>
          </p:cNvPr>
          <p:cNvSpPr txBox="1"/>
          <p:nvPr/>
        </p:nvSpPr>
        <p:spPr>
          <a:xfrm>
            <a:off x="4165022" y="1175658"/>
            <a:ext cx="3861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43121C-A595-482F-ADD2-5F132F833AA5}"/>
              </a:ext>
            </a:extLst>
          </p:cNvPr>
          <p:cNvSpPr txBox="1"/>
          <p:nvPr/>
        </p:nvSpPr>
        <p:spPr>
          <a:xfrm>
            <a:off x="4299080" y="284231"/>
            <a:ext cx="37718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2970A9D-66FF-4ACA-9A4B-F5F62E270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13197"/>
            <a:ext cx="3834882" cy="49448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DDCA04-06D5-42BF-A70E-F9BD48A7F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53" y="1913197"/>
            <a:ext cx="3861955" cy="49448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2566CF-82B5-46B7-8989-FFE49D088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979" y="1913197"/>
            <a:ext cx="4121021" cy="49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3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828401-8C42-4153-AB8A-3502D9AEB93A}"/>
              </a:ext>
            </a:extLst>
          </p:cNvPr>
          <p:cNvSpPr txBox="1"/>
          <p:nvPr/>
        </p:nvSpPr>
        <p:spPr>
          <a:xfrm>
            <a:off x="2911182" y="1188393"/>
            <a:ext cx="739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A6AD68-073B-4C72-AF55-614C26628A2E}"/>
              </a:ext>
            </a:extLst>
          </p:cNvPr>
          <p:cNvSpPr txBox="1"/>
          <p:nvPr/>
        </p:nvSpPr>
        <p:spPr>
          <a:xfrm>
            <a:off x="4401717" y="363188"/>
            <a:ext cx="4023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973CD9-4E08-4412-A7B1-E0C8C093F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204" y="2136710"/>
            <a:ext cx="4851918" cy="47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9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228</Words>
  <Application>Microsoft Office PowerPoint</Application>
  <PresentationFormat>Custom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Admin</cp:lastModifiedBy>
  <cp:revision>3</cp:revision>
  <dcterms:created xsi:type="dcterms:W3CDTF">2021-10-13T14:32:26Z</dcterms:created>
  <dcterms:modified xsi:type="dcterms:W3CDTF">2021-10-26T03:14:42Z</dcterms:modified>
</cp:coreProperties>
</file>