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74" r:id="rId4"/>
    <p:sldId id="282" r:id="rId5"/>
    <p:sldId id="27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C3B"/>
    <a:srgbClr val="3D1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138" y="-10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27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6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9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9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2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8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1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4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3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1C6B1-510E-444C-81F7-3C4F5D42CC77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53134-7F8D-4C80-A22D-7C4A411AB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4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15" y="228600"/>
            <a:ext cx="9144000" cy="6858000"/>
          </a:xfrm>
          <a:prstGeom prst="rect">
            <a:avLst/>
          </a:prstGeom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7848600" cy="4419600"/>
          </a:xfrm>
        </p:spPr>
        <p:txBody>
          <a:bodyPr>
            <a:noAutofit/>
          </a:bodyPr>
          <a:lstStyle/>
          <a:p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vi-V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PHÒNG GIÁO DỤC VÀ ĐÀO TẠO QUẬN LONG BIÊN</a:t>
            </a:r>
            <a:br>
              <a:rPr lang="vi-V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 Trường mầm non Long Biên</a:t>
            </a:r>
            <a:endParaRPr lang="vi-VN" sz="2400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vi-V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: Lĩnh vực PT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NT</a:t>
            </a:r>
          </a:p>
          <a:p>
            <a:pPr lvl="1" algn="l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vi-V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vi-V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/>
            <a:r>
              <a:rPr lang="vi-V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MGB 3- 4 </a:t>
            </a:r>
            <a:r>
              <a:rPr lang="vi-V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C1</a:t>
            </a:r>
            <a:endParaRPr lang="vi-V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vi-V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78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381000" y="18872"/>
            <a:ext cx="82296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nhandaovadoisong.com.vn/wp-content/uploads/2019/07/caption-hay-ve-nang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1"/>
            <a:ext cx="8458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ác kiểu quần áo trẻ em mùa hè thoáng má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2"/>
            <a:ext cx="8458200" cy="28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90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4638"/>
            <a:ext cx="8153400" cy="5897562"/>
          </a:xfrm>
        </p:spPr>
      </p:pic>
    </p:spTree>
    <p:extLst>
      <p:ext uri="{BB962C8B-B14F-4D97-AF65-F5344CB8AC3E}">
        <p14:creationId xmlns:p14="http://schemas.microsoft.com/office/powerpoint/2010/main" val="427980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944562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675" y="1078258"/>
            <a:ext cx="3249450" cy="2469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2895600"/>
            <a:ext cx="1981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3048000"/>
            <a:ext cx="1981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305974"/>
            <a:ext cx="3429000" cy="2469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695700"/>
            <a:ext cx="3429000" cy="35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38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25104"/>
            <a:ext cx="8211980" cy="5742296"/>
          </a:xfrm>
        </p:spPr>
      </p:pic>
    </p:spTree>
    <p:extLst>
      <p:ext uri="{BB962C8B-B14F-4D97-AF65-F5344CB8AC3E}">
        <p14:creationId xmlns:p14="http://schemas.microsoft.com/office/powerpoint/2010/main" val="298202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9986</TotalTime>
  <Words>21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Hình ảnh về mùa hè</vt:lpstr>
      <vt:lpstr>PowerPoint Presentation</vt:lpstr>
      <vt:lpstr>Đồ dùng cần chuẩn bị khi đi tắm biển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51</cp:revision>
  <dcterms:created xsi:type="dcterms:W3CDTF">2017-02-07T14:16:08Z</dcterms:created>
  <dcterms:modified xsi:type="dcterms:W3CDTF">2021-05-18T13:24:34Z</dcterms:modified>
</cp:coreProperties>
</file>