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9" r:id="rId9"/>
    <p:sldId id="266" r:id="rId10"/>
    <p:sldId id="263" r:id="rId11"/>
    <p:sldId id="267" r:id="rId12"/>
    <p:sldId id="264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A589"/>
    <a:srgbClr val="18A83E"/>
    <a:srgbClr val="119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8" d="100"/>
          <a:sy n="98" d="100"/>
        </p:scale>
        <p:origin x="72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64" y="2621904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D5AF45-150F-4B71-B324-8673199F378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1192" y="2340864"/>
            <a:ext cx="11029615" cy="3634486"/>
          </a:xfrm>
        </p:spPr>
        <p:txBody>
          <a:bodyPr/>
          <a:lstStyle>
            <a:lvl1pPr>
              <a:defRPr/>
            </a:lvl1pPr>
            <a:lvl2pPr>
              <a:defRPr/>
            </a:lvl2pPr>
            <a:lvl9pPr>
              <a:defRPr/>
            </a:lvl9pPr>
          </a:lstStyle>
          <a:p>
            <a:pPr lvl="0"/>
            <a:r>
              <a:rPr lang="vi-VN" dirty="0"/>
              <a:t>DESIGH BY HỒNG PHẤN</a:t>
            </a:r>
          </a:p>
          <a:p>
            <a:pPr lvl="0"/>
            <a:r>
              <a:rPr lang="vi-VN" dirty="0"/>
              <a:t>                                                                                                   DESIGH BY HỒNG PHẤN</a:t>
            </a:r>
          </a:p>
          <a:p>
            <a:pPr lvl="8"/>
            <a:r>
              <a:rPr lang="vi-VN" dirty="0"/>
              <a:t>DESIGH BY HỒNG PHẤN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8"/>
            <a:r>
              <a:rPr lang="vi-VN" dirty="0"/>
              <a:t>                                           DESIGH BY HỒNG PHẤN</a:t>
            </a: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64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5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5/17/2022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9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2340864"/>
            <a:ext cx="11029615" cy="3634486"/>
          </a:xfrm>
        </p:spPr>
        <p:txBody>
          <a:bodyPr/>
          <a:lstStyle>
            <a:lvl1pPr>
              <a:defRPr/>
            </a:lvl1pPr>
            <a:lvl2pPr>
              <a:defRPr/>
            </a:lvl2pPr>
            <a:lvl9pPr>
              <a:defRPr/>
            </a:lvl9pPr>
          </a:lstStyle>
          <a:p>
            <a:pPr lvl="0"/>
            <a:r>
              <a:rPr lang="vi-VN" dirty="0"/>
              <a:t>DESIGH BY HỒNG PHẤN</a:t>
            </a:r>
          </a:p>
          <a:p>
            <a:pPr lvl="0"/>
            <a:r>
              <a:rPr lang="vi-VN" dirty="0"/>
              <a:t>                                                                                                   DESIGH BY HỒNG PHẤN</a:t>
            </a:r>
          </a:p>
          <a:p>
            <a:pPr lvl="8"/>
            <a:r>
              <a:rPr lang="vi-VN" dirty="0"/>
              <a:t>DESIGH BY HỒNG PHẤN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8"/>
            <a:r>
              <a:rPr lang="vi-VN" dirty="0"/>
              <a:t>                                           DESIGH BY HỒNG PHẤN</a:t>
            </a:r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5/17/2022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9BF7F-8850-464F-9D70-5752A23F5440}"/>
              </a:ext>
            </a:extLst>
          </p:cNvPr>
          <p:cNvSpPr txBox="1"/>
          <p:nvPr userDrawn="1"/>
        </p:nvSpPr>
        <p:spPr>
          <a:xfrm>
            <a:off x="10097311" y="6146915"/>
            <a:ext cx="3599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rgbClr val="FF0000"/>
                </a:solidFill>
              </a:rPr>
              <a:t>DESIGN BY HONG PHAN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2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5/17/2022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31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0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1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77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66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5/17/2022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75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8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 dirty="0"/>
              <a:t>DESIGN BY HỒNG PHẤN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vi-VN" dirty="0"/>
              <a:t>DESIGN BY HỒNG PHẤN</a:t>
            </a:r>
          </a:p>
          <a:p>
            <a:pPr lvl="8"/>
            <a:r>
              <a:rPr lang="vi-VN" dirty="0"/>
              <a:t>DESIGN BY HỒNG PHẤN</a:t>
            </a:r>
          </a:p>
          <a:p>
            <a:pPr lvl="8"/>
            <a:r>
              <a:rPr lang="vi-VN" dirty="0"/>
              <a:t>                                                              DESIGN BY HỒNG PHẤN</a:t>
            </a:r>
          </a:p>
          <a:p>
            <a:pPr lvl="8"/>
            <a:r>
              <a:rPr lang="vi-VN" dirty="0"/>
              <a:t>                                                                                                    </a:t>
            </a:r>
          </a:p>
          <a:p>
            <a:pPr lvl="8"/>
            <a:endParaRPr lang="vi-VN" dirty="0"/>
          </a:p>
          <a:p>
            <a:pPr lvl="8"/>
            <a:r>
              <a:rPr lang="vi-VN" dirty="0"/>
              <a:t>DESIGN BY HỒNG PHẤN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784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1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26" Type="http://schemas.openxmlformats.org/officeDocument/2006/relationships/image" Target="../media/image64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5" Type="http://schemas.openxmlformats.org/officeDocument/2006/relationships/image" Target="../media/image63.svg"/><Relationship Id="rId2" Type="http://schemas.openxmlformats.org/officeDocument/2006/relationships/audio" Target="../media/audio1.wav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image" Target="../media/image43.sv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svg"/><Relationship Id="rId10" Type="http://schemas.openxmlformats.org/officeDocument/2006/relationships/image" Target="../media/image48.sv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Relationship Id="rId22" Type="http://schemas.openxmlformats.org/officeDocument/2006/relationships/image" Target="../media/image60.png"/><Relationship Id="rId27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812471"/>
            <a:ext cx="3702134" cy="3383831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3" descr="Red and pink paper stripes in a wave shape">
            <a:extLst>
              <a:ext uri="{FF2B5EF4-FFF2-40B4-BE49-F238E27FC236}">
                <a16:creationId xmlns:a16="http://schemas.microsoft.com/office/drawing/2014/main" id="{2D575FBD-6FF2-82D5-3B86-CCDC4D786F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9F8A1C-7004-4C63-B886-9A5F343B1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5255" y="270408"/>
            <a:ext cx="7858804" cy="1120894"/>
          </a:xfrm>
          <a:solidFill>
            <a:schemeClr val="accent3">
              <a:lumMod val="40000"/>
              <a:lumOff val="60000"/>
              <a:alpha val="36000"/>
            </a:schemeClr>
          </a:solidFill>
          <a:effectLst>
            <a:outerShdw algn="ctr" rotWithShape="0">
              <a:srgbClr val="000000"/>
            </a:outerShdw>
            <a:reflection endPos="0" dist="114300" dir="5400000" sy="-100000" algn="bl" rotWithShape="0"/>
          </a:effectLst>
          <a:scene3d>
            <a:camera prst="orthographicFront"/>
            <a:lightRig rig="threePt" dir="t"/>
          </a:scene3d>
          <a:sp3d contourW="12700">
            <a:contourClr>
              <a:schemeClr val="accent1">
                <a:lumMod val="75000"/>
              </a:schemeClr>
            </a:contourClr>
          </a:sp3d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		</a:t>
            </a:r>
            <a:r>
              <a:rPr lang="en-US" dirty="0" err="1">
                <a:solidFill>
                  <a:srgbClr val="FFFF00"/>
                </a:solidFill>
              </a:rPr>
              <a:t>Ubnd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quận</a:t>
            </a:r>
            <a:r>
              <a:rPr lang="en-US" dirty="0">
                <a:solidFill>
                  <a:srgbClr val="FFFF00"/>
                </a:solidFill>
              </a:rPr>
              <a:t> long </a:t>
            </a:r>
            <a:r>
              <a:rPr lang="en-US" dirty="0" err="1">
                <a:solidFill>
                  <a:srgbClr val="FFFF00"/>
                </a:solidFill>
              </a:rPr>
              <a:t>biên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 err="1">
                <a:solidFill>
                  <a:srgbClr val="FFFF00"/>
                </a:solidFill>
              </a:rPr>
              <a:t>trường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mầm</a:t>
            </a:r>
            <a:r>
              <a:rPr lang="en-US" dirty="0">
                <a:solidFill>
                  <a:srgbClr val="FFFF00"/>
                </a:solidFill>
              </a:rPr>
              <a:t> non long </a:t>
            </a:r>
            <a:r>
              <a:rPr lang="en-US" dirty="0" err="1">
                <a:solidFill>
                  <a:srgbClr val="FFFF00"/>
                </a:solidFill>
              </a:rPr>
              <a:t>biên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FDBD0-2AED-4E11-B28D-A0AF2CA53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618" y="1634765"/>
            <a:ext cx="1357570" cy="137863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1CBCFF3-C65B-48D2-AF04-D7114459F0E7}"/>
              </a:ext>
            </a:extLst>
          </p:cNvPr>
          <p:cNvSpPr txBox="1">
            <a:spLocks/>
          </p:cNvSpPr>
          <p:nvPr/>
        </p:nvSpPr>
        <p:spPr>
          <a:xfrm>
            <a:off x="2255255" y="3387469"/>
            <a:ext cx="7858804" cy="2454077"/>
          </a:xfrm>
          <a:prstGeom prst="rect">
            <a:avLst/>
          </a:prstGeom>
          <a:solidFill>
            <a:schemeClr val="accent3">
              <a:lumMod val="40000"/>
              <a:lumOff val="60000"/>
              <a:alpha val="36000"/>
            </a:schemeClr>
          </a:solidFill>
          <a:effectLst>
            <a:outerShdw algn="ctr" rotWithShape="0">
              <a:srgbClr val="000000"/>
            </a:outerShdw>
            <a:reflection endPos="0" dist="114300" dir="5400000" sy="-100000" algn="bl" rotWithShape="0"/>
          </a:effectLst>
          <a:scene3d>
            <a:camera prst="orthographicFront"/>
            <a:lightRig rig="threePt" dir="t"/>
          </a:scene3d>
          <a:sp3d contourW="12700">
            <a:contourClr>
              <a:schemeClr val="accent1">
                <a:lumMod val="75000"/>
              </a:schemeClr>
            </a:contourClr>
          </a:sp3d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		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pPr algn="just"/>
            <a:endParaRPr lang="en-US" dirty="0">
              <a:solidFill>
                <a:srgbClr val="FFFF00"/>
              </a:solidFill>
            </a:endParaRPr>
          </a:p>
          <a:p>
            <a:pPr algn="just"/>
            <a:r>
              <a:rPr lang="en-US" dirty="0" err="1">
                <a:solidFill>
                  <a:srgbClr val="FFFF00"/>
                </a:solidFill>
              </a:rPr>
              <a:t>Hoạt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động</a:t>
            </a:r>
            <a:r>
              <a:rPr lang="en-US" dirty="0">
                <a:solidFill>
                  <a:srgbClr val="FFFF00"/>
                </a:solidFill>
              </a:rPr>
              <a:t>: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 </a:t>
            </a:r>
            <a:r>
              <a:rPr lang="en-US" dirty="0" err="1">
                <a:solidFill>
                  <a:srgbClr val="FFFF00"/>
                </a:solidFill>
              </a:rPr>
              <a:t>trang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phục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mùa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hè</a:t>
            </a:r>
            <a:endParaRPr lang="en-US" dirty="0">
              <a:solidFill>
                <a:srgbClr val="FFFF00"/>
              </a:solidFill>
            </a:endParaRPr>
          </a:p>
          <a:p>
            <a:pPr algn="just"/>
            <a:r>
              <a:rPr lang="en-US" dirty="0" err="1">
                <a:solidFill>
                  <a:srgbClr val="FFFF00"/>
                </a:solidFill>
              </a:rPr>
              <a:t>Lứa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tuổi</a:t>
            </a:r>
            <a:r>
              <a:rPr lang="en-US" dirty="0">
                <a:solidFill>
                  <a:srgbClr val="FFFF00"/>
                </a:solidFill>
              </a:rPr>
              <a:t> : 24-36 </a:t>
            </a:r>
            <a:r>
              <a:rPr lang="en-US" dirty="0" err="1">
                <a:solidFill>
                  <a:srgbClr val="FFFF00"/>
                </a:solidFill>
              </a:rPr>
              <a:t>tháng</a:t>
            </a:r>
            <a:endParaRPr lang="en-US" dirty="0">
              <a:solidFill>
                <a:srgbClr val="FFFF00"/>
              </a:solidFill>
            </a:endParaRPr>
          </a:p>
          <a:p>
            <a:pPr algn="just"/>
            <a:r>
              <a:rPr lang="en-US" dirty="0" err="1">
                <a:solidFill>
                  <a:srgbClr val="FFFF00"/>
                </a:solidFill>
              </a:rPr>
              <a:t>Giáo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viên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đinh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thị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hồng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phấn</a:t>
            </a:r>
            <a:endParaRPr lang="en-US" dirty="0">
              <a:solidFill>
                <a:srgbClr val="FFFF00"/>
              </a:solidFill>
            </a:endParaRPr>
          </a:p>
          <a:p>
            <a:pPr algn="just"/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9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68283-02F7-4D95-A856-3A29E5276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432" y="4691578"/>
            <a:ext cx="1684249" cy="1991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D58953-54EA-4D3C-894B-29D5632BF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07207" y="4551525"/>
            <a:ext cx="1465249" cy="2031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96FC6-80AE-4B4B-861C-DF9338A7F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5505" y="4768170"/>
            <a:ext cx="2068677" cy="1838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3A5FBF-EE86-457D-AB75-C869E11847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7328" y="2481395"/>
            <a:ext cx="832762" cy="2035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AE4465-96E5-41C2-9EDA-71FDFB75CE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591233" y="4681319"/>
            <a:ext cx="1108989" cy="1794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B0CFDB-350E-4238-943B-009762A2FD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4793" y="2446529"/>
            <a:ext cx="946372" cy="21049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FE69B7-E4F3-4958-82C2-D55BA51AFA07}"/>
              </a:ext>
            </a:extLst>
          </p:cNvPr>
          <p:cNvSpPr/>
          <p:nvPr/>
        </p:nvSpPr>
        <p:spPr>
          <a:xfrm>
            <a:off x="671210" y="983037"/>
            <a:ext cx="107198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MỘT SỐ TRANG PHỤC, ĐỒ DÙNG KHÁC CỦA MÙA HÈ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2D6170A-0328-4F62-94A2-758DA8F9D6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66391">
            <a:off x="3614785" y="5206606"/>
            <a:ext cx="1216234" cy="1187348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0E7B629-E997-4C8B-8804-5C996418C62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7534458" y="5687438"/>
            <a:ext cx="1108989" cy="50043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C15DB861-9047-4EF3-B37E-E7C500FD72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57979" y="5472363"/>
            <a:ext cx="1074021" cy="10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151687-18C7-4C38-90FE-B73323E38FB0}"/>
              </a:ext>
            </a:extLst>
          </p:cNvPr>
          <p:cNvSpPr/>
          <p:nvPr/>
        </p:nvSpPr>
        <p:spPr>
          <a:xfrm>
            <a:off x="1762746" y="1848654"/>
            <a:ext cx="84914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TRÒ CHƠI: ĐI SIÊU THỊ</a:t>
            </a:r>
          </a:p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9C1F3B-727F-4A10-A350-D63451E74AE2}"/>
              </a:ext>
            </a:extLst>
          </p:cNvPr>
          <p:cNvSpPr txBox="1"/>
          <p:nvPr/>
        </p:nvSpPr>
        <p:spPr>
          <a:xfrm>
            <a:off x="1620107" y="3756414"/>
            <a:ext cx="8951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Cách chơi: Con hãy chọn những trang phục, đồ dùng của mùa hè vào xe đẩy hàng nhé!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510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72FF9A8-8C7A-4386-82F7-E3E36A45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013" y="450731"/>
            <a:ext cx="1096095" cy="794272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D453243F-B280-4A2C-835F-7B4AA79836AE}"/>
              </a:ext>
            </a:extLst>
          </p:cNvPr>
          <p:cNvGrpSpPr/>
          <p:nvPr/>
        </p:nvGrpSpPr>
        <p:grpSpPr>
          <a:xfrm>
            <a:off x="9195733" y="3829085"/>
            <a:ext cx="3020149" cy="3011864"/>
            <a:chOff x="7436789" y="5488234"/>
            <a:chExt cx="3020149" cy="30118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B95818-F644-4F82-8E8F-1F951A53086C}"/>
                </a:ext>
              </a:extLst>
            </p:cNvPr>
            <p:cNvSpPr/>
            <p:nvPr/>
          </p:nvSpPr>
          <p:spPr>
            <a:xfrm>
              <a:off x="7436789" y="5488234"/>
              <a:ext cx="3020149" cy="3011864"/>
            </a:xfrm>
            <a:prstGeom prst="rect">
              <a:avLst/>
            </a:prstGeom>
            <a:solidFill>
              <a:srgbClr val="D3A589">
                <a:alpha val="39000"/>
              </a:srgbClr>
            </a:solidFill>
            <a:ln>
              <a:solidFill>
                <a:srgbClr val="D3A5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C88DD9B-72B4-4DC7-8D5C-1B9042F49170}"/>
                </a:ext>
              </a:extLst>
            </p:cNvPr>
            <p:cNvSpPr/>
            <p:nvPr/>
          </p:nvSpPr>
          <p:spPr>
            <a:xfrm>
              <a:off x="7882043" y="6717935"/>
              <a:ext cx="2570001" cy="378119"/>
            </a:xfrm>
            <a:prstGeom prst="rect">
              <a:avLst/>
            </a:prstGeom>
            <a:solidFill>
              <a:srgbClr val="D3A589"/>
            </a:solidFill>
            <a:ln>
              <a:solidFill>
                <a:srgbClr val="D3A5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ight Triangle 58">
              <a:extLst>
                <a:ext uri="{FF2B5EF4-FFF2-40B4-BE49-F238E27FC236}">
                  <a16:creationId xmlns:a16="http://schemas.microsoft.com/office/drawing/2014/main" id="{EFEBDB0E-FC0C-41DF-B93A-849CD942D96B}"/>
                </a:ext>
              </a:extLst>
            </p:cNvPr>
            <p:cNvSpPr/>
            <p:nvPr/>
          </p:nvSpPr>
          <p:spPr>
            <a:xfrm rot="16200000">
              <a:off x="7469007" y="6692304"/>
              <a:ext cx="382415" cy="442804"/>
            </a:xfrm>
            <a:prstGeom prst="rtTriangle">
              <a:avLst/>
            </a:prstGeom>
            <a:solidFill>
              <a:srgbClr val="D3A589"/>
            </a:solidFill>
            <a:ln>
              <a:solidFill>
                <a:srgbClr val="D3A5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EEBAA5-4ECB-4431-B48F-A75A2D6D2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67771" y="320351"/>
            <a:ext cx="1267731" cy="723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4B3E6-2CAD-4BC0-A686-456C375851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01808" y="450731"/>
            <a:ext cx="1151277" cy="187199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61A263D-2FA6-4117-A725-DB8EE797F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4700" y="431996"/>
            <a:ext cx="1350405" cy="123746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BB53546-B22C-4A3B-95AD-F581925E88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24368" y="510230"/>
            <a:ext cx="670730" cy="6378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267595F-EAA2-4490-93E2-56D6F39C63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023" y="442336"/>
            <a:ext cx="761219" cy="2076051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8CFFA083-D183-4133-A751-9D432454A6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59117" y="467672"/>
            <a:ext cx="1361699" cy="116611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5E32CE36-0FC7-45C5-B3B7-B1D05C3459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439582" y="450731"/>
            <a:ext cx="1608936" cy="155042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EAC9EC88-829F-4667-833B-482A95BBC6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56498" y="321625"/>
            <a:ext cx="1691902" cy="1470416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D6A2B91C-1450-4BE0-B203-BCC56DFD85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421621" y="470691"/>
            <a:ext cx="879755" cy="258665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204540F-B56C-49DA-90F7-96990C3B6331}"/>
              </a:ext>
            </a:extLst>
          </p:cNvPr>
          <p:cNvCxnSpPr>
            <a:cxnSpLocks/>
          </p:cNvCxnSpPr>
          <p:nvPr/>
        </p:nvCxnSpPr>
        <p:spPr>
          <a:xfrm>
            <a:off x="9195733" y="3846136"/>
            <a:ext cx="457314" cy="400330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14FC09-25CC-48AE-A879-CD3AAF9773D4}"/>
              </a:ext>
            </a:extLst>
          </p:cNvPr>
          <p:cNvCxnSpPr/>
          <p:nvPr/>
        </p:nvCxnSpPr>
        <p:spPr>
          <a:xfrm>
            <a:off x="9640987" y="4229415"/>
            <a:ext cx="2234153" cy="0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D30BB435-40C4-4DA4-A63D-B14DDDDA4AC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5400000">
            <a:off x="11851069" y="3927563"/>
            <a:ext cx="364282" cy="31757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60AD6F-9854-436B-9FA6-89C9B2375FCE}"/>
              </a:ext>
            </a:extLst>
          </p:cNvPr>
          <p:cNvCxnSpPr/>
          <p:nvPr/>
        </p:nvCxnSpPr>
        <p:spPr>
          <a:xfrm>
            <a:off x="9653047" y="4242860"/>
            <a:ext cx="0" cy="2327622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64568F5E-B20E-429B-81CA-F02C168761C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90739" y="4229415"/>
            <a:ext cx="12193" cy="2341067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663140-395A-43D7-906A-774C3A175A7B}"/>
              </a:ext>
            </a:extLst>
          </p:cNvPr>
          <p:cNvCxnSpPr/>
          <p:nvPr/>
        </p:nvCxnSpPr>
        <p:spPr>
          <a:xfrm>
            <a:off x="9621999" y="6570482"/>
            <a:ext cx="2275689" cy="0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8002545-79B4-4D35-A05E-F39D49AB84E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640987" y="5834627"/>
            <a:ext cx="2261812" cy="12193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EDBB3B8-3DE2-4290-BBD7-9E91405FB123}"/>
              </a:ext>
            </a:extLst>
          </p:cNvPr>
          <p:cNvCxnSpPr/>
          <p:nvPr/>
        </p:nvCxnSpPr>
        <p:spPr>
          <a:xfrm flipV="1">
            <a:off x="9182107" y="6570482"/>
            <a:ext cx="458880" cy="287518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7074818-14E5-4ECE-9DA2-D7B3447CAF65}"/>
              </a:ext>
            </a:extLst>
          </p:cNvPr>
          <p:cNvCxnSpPr/>
          <p:nvPr/>
        </p:nvCxnSpPr>
        <p:spPr>
          <a:xfrm>
            <a:off x="11896835" y="6570482"/>
            <a:ext cx="295165" cy="287518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2">
            <a:extLst>
              <a:ext uri="{FF2B5EF4-FFF2-40B4-BE49-F238E27FC236}">
                <a16:creationId xmlns:a16="http://schemas.microsoft.com/office/drawing/2014/main" id="{B0498C41-BF2D-4E9F-85BF-81E961E01F5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0980808" y="4315738"/>
            <a:ext cx="1063609" cy="9321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E66984-58A4-4FEF-9199-664B5B1CE0A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86342">
            <a:off x="9781152" y="4408685"/>
            <a:ext cx="803718" cy="92067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9C1C419-341C-4362-A2AC-35FF5239557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4578949" y="4229415"/>
            <a:ext cx="2805359" cy="261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2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97 0.00348 L 5E-6 -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9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6 0.01458 L 0.35716 0.4993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0" y="24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20495 0.6013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3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92 L -0.29661 0.543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17331 0.6555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3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0.02824 L -0.27123 0.0173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E1FDD-298A-40F1-9FE1-8E906C41EF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pPr algn="ctr"/>
            <a:r>
              <a:rPr lang="vi-VN" dirty="0"/>
              <a:t>Xin chào và hẹn gặp lại các con!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0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F8D0F9-8745-42DC-9275-43554112660F}"/>
              </a:ext>
            </a:extLst>
          </p:cNvPr>
          <p:cNvSpPr txBox="1"/>
          <p:nvPr/>
        </p:nvSpPr>
        <p:spPr>
          <a:xfrm>
            <a:off x="1150070" y="1513623"/>
            <a:ext cx="877399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2.Kỹ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3.Thái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134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A7F334-75EA-4F7D-A373-A86C20DBC8B3}"/>
              </a:ext>
            </a:extLst>
          </p:cNvPr>
          <p:cNvSpPr txBox="1"/>
          <p:nvPr/>
        </p:nvSpPr>
        <p:spPr>
          <a:xfrm>
            <a:off x="1039307" y="1319281"/>
            <a:ext cx="60944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1.Đồ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2.Đồ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303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D8606D-877E-47FA-8E36-0A7B515CBF50}"/>
              </a:ext>
            </a:extLst>
          </p:cNvPr>
          <p:cNvSpPr txBox="1"/>
          <p:nvPr/>
        </p:nvSpPr>
        <p:spPr>
          <a:xfrm>
            <a:off x="786788" y="1034652"/>
            <a:ext cx="88144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20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2FE73-119A-4772-88CD-80B0F4E63FC2}"/>
              </a:ext>
            </a:extLst>
          </p:cNvPr>
          <p:cNvSpPr txBox="1"/>
          <p:nvPr/>
        </p:nvSpPr>
        <p:spPr>
          <a:xfrm>
            <a:off x="1161854" y="795721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2.Phương pháp, hình thức tổ chức: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7A33B-5596-40CA-B52F-2C12A679D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037" y="1984375"/>
            <a:ext cx="4353926" cy="329384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5A955B-6B12-4806-ABC1-38F5D5CCB0F3}"/>
              </a:ext>
            </a:extLst>
          </p:cNvPr>
          <p:cNvSpPr/>
          <p:nvPr/>
        </p:nvSpPr>
        <p:spPr>
          <a:xfrm>
            <a:off x="7406030" y="1984375"/>
            <a:ext cx="1598948" cy="1491915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9CFC6-FD13-4B22-B781-A33345574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381" y="1964351"/>
            <a:ext cx="1621677" cy="1511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F3F9B-4287-459B-B0D0-6C1456315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161" y="1330524"/>
            <a:ext cx="1621677" cy="1511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5F10B0-A104-4E91-B2D5-D2966346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345" y="3018306"/>
            <a:ext cx="3063307" cy="3186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17FCF7-5699-478B-848F-7A5232BC6C5A}"/>
              </a:ext>
            </a:extLst>
          </p:cNvPr>
          <p:cNvSpPr txBox="1"/>
          <p:nvPr/>
        </p:nvSpPr>
        <p:spPr>
          <a:xfrm>
            <a:off x="2445029" y="1814998"/>
            <a:ext cx="15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TAY ÁO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960EA6-048B-4B4F-BCCC-D110CEC4A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356" y="1550731"/>
            <a:ext cx="1585097" cy="499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9E614C-F9BF-4127-B064-B784E102821D}"/>
              </a:ext>
            </a:extLst>
          </p:cNvPr>
          <p:cNvSpPr txBox="1"/>
          <p:nvPr/>
        </p:nvSpPr>
        <p:spPr>
          <a:xfrm>
            <a:off x="5642811" y="1543938"/>
            <a:ext cx="110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CỔ ÁO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B5DDF4-8E31-4435-A621-842F7CBFAC29}"/>
              </a:ext>
            </a:extLst>
          </p:cNvPr>
          <p:cNvSpPr txBox="1"/>
          <p:nvPr/>
        </p:nvSpPr>
        <p:spPr>
          <a:xfrm>
            <a:off x="5577369" y="5298239"/>
            <a:ext cx="132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THÂN ÁO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FD0FFF-6CDD-4084-B92E-AE52DC626047}"/>
              </a:ext>
            </a:extLst>
          </p:cNvPr>
          <p:cNvGrpSpPr/>
          <p:nvPr/>
        </p:nvGrpSpPr>
        <p:grpSpPr>
          <a:xfrm>
            <a:off x="8138266" y="3302535"/>
            <a:ext cx="4037093" cy="3465095"/>
            <a:chOff x="8138266" y="3302535"/>
            <a:chExt cx="4037093" cy="3465095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F699BDAB-1597-4B48-A036-231A99F6B8E9}"/>
                </a:ext>
              </a:extLst>
            </p:cNvPr>
            <p:cNvSpPr/>
            <p:nvPr/>
          </p:nvSpPr>
          <p:spPr>
            <a:xfrm rot="5694794">
              <a:off x="8424265" y="3016536"/>
              <a:ext cx="3465095" cy="4037093"/>
            </a:xfrm>
            <a:prstGeom prst="wedgeEllipseCallout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65A1BA-3760-4BB0-AAB6-B29DDBD2E823}"/>
                </a:ext>
              </a:extLst>
            </p:cNvPr>
            <p:cNvSpPr txBox="1"/>
            <p:nvPr/>
          </p:nvSpPr>
          <p:spPr>
            <a:xfrm>
              <a:off x="8142981" y="4296418"/>
              <a:ext cx="401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BC498F5-F952-4130-946D-3F4E5E79CD13}"/>
              </a:ext>
            </a:extLst>
          </p:cNvPr>
          <p:cNvSpPr txBox="1"/>
          <p:nvPr/>
        </p:nvSpPr>
        <p:spPr>
          <a:xfrm>
            <a:off x="8566484" y="4018547"/>
            <a:ext cx="31522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ÁO CỘC GỒM CỔ ÁO , TAY ÁO , THÂN ÁO . AÓ CỘC ĐƯỢC SẢN XUẤT BẰNG CHẤT LIỆU COTTON NÊN RẤT THOÁNG MÁT, THÍCH HỢP MẶC VÀO MÙA HÈ 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3" grpId="0"/>
      <p:bldP spid="14" grpId="0"/>
      <p:bldP spid="19" grpId="0"/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0350D1-5793-4E64-AEDA-E794191E1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521" y="1890174"/>
            <a:ext cx="5074784" cy="3244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083C7-E2E9-472E-ACF5-5E24557AF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171" y="1844299"/>
            <a:ext cx="4168808" cy="759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FB4105-BCA7-4743-A071-1E9A0DDE4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346" y="4140534"/>
            <a:ext cx="2671979" cy="1306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9D5B75-6E5D-4FC7-84F7-22B1CF671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542" y="4198399"/>
            <a:ext cx="2661508" cy="1234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77B604-83B3-4E4E-8CD8-8FB2711920AE}"/>
              </a:ext>
            </a:extLst>
          </p:cNvPr>
          <p:cNvSpPr txBox="1"/>
          <p:nvPr/>
        </p:nvSpPr>
        <p:spPr>
          <a:xfrm>
            <a:off x="5644958" y="1854842"/>
            <a:ext cx="1488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CẠP QUẦN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255B7E-52AD-4BAA-BE65-342161BDDC42}"/>
              </a:ext>
            </a:extLst>
          </p:cNvPr>
          <p:cNvSpPr txBox="1"/>
          <p:nvPr/>
        </p:nvSpPr>
        <p:spPr>
          <a:xfrm>
            <a:off x="4186601" y="4984341"/>
            <a:ext cx="159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ỐNG</a:t>
            </a:r>
            <a:r>
              <a:rPr lang="en-US" dirty="0"/>
              <a:t> QUẦN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A27EC-AA38-4F2C-B652-EAEDD4A053E7}"/>
              </a:ext>
            </a:extLst>
          </p:cNvPr>
          <p:cNvSpPr txBox="1"/>
          <p:nvPr/>
        </p:nvSpPr>
        <p:spPr>
          <a:xfrm>
            <a:off x="7069022" y="4896145"/>
            <a:ext cx="141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ỐNG QUẦN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B06162-9480-427A-8C9D-9925A8D3C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3977">
            <a:off x="7735376" y="499829"/>
            <a:ext cx="4493141" cy="31002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D11632-268B-4CF0-A430-C603A031A1B9}"/>
              </a:ext>
            </a:extLst>
          </p:cNvPr>
          <p:cNvSpPr txBox="1"/>
          <p:nvPr/>
        </p:nvSpPr>
        <p:spPr>
          <a:xfrm>
            <a:off x="8836413" y="916832"/>
            <a:ext cx="29749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QUẦN CỘC GỒM CẠP QUẦN VÀ 2 ỐNG QUẦN. QUẦN CỘC CŨNG ĐƯỢC SẢN XUẤT BẰNG CHẤT LIỆU COTTON NÊN RẤT THOÁNG MÁT, THÍCH HỢP MẶC VÀO MÙA HÈ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1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1AB09-A098-478D-AECA-CCB8776CB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150" y="1180618"/>
            <a:ext cx="3517468" cy="4496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EAB9B8-C5EA-408E-A4EE-01A63DB8A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724" y="2590711"/>
            <a:ext cx="4846319" cy="374912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E836BF0-0290-4C32-B269-4C860774D33F}"/>
              </a:ext>
            </a:extLst>
          </p:cNvPr>
          <p:cNvSpPr/>
          <p:nvPr/>
        </p:nvSpPr>
        <p:spPr>
          <a:xfrm rot="1987329">
            <a:off x="3566057" y="1204920"/>
            <a:ext cx="975360" cy="518160"/>
          </a:xfrm>
          <a:prstGeom prst="rightArrow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2B8A2-8E9E-43F3-AD69-42B47B37D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62368">
            <a:off x="7485194" y="972241"/>
            <a:ext cx="926672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E83F98-2AD2-4E64-A155-2E0DD8D31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60045">
            <a:off x="5518389" y="763030"/>
            <a:ext cx="926672" cy="7559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D47E47-FB73-436C-9048-C9C75238EDB5}"/>
              </a:ext>
            </a:extLst>
          </p:cNvPr>
          <p:cNvSpPr txBox="1"/>
          <p:nvPr/>
        </p:nvSpPr>
        <p:spPr>
          <a:xfrm>
            <a:off x="2463804" y="980894"/>
            <a:ext cx="15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TAY VÁY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9CD04E-0FA9-4B65-AF48-7B68A7478EE9}"/>
              </a:ext>
            </a:extLst>
          </p:cNvPr>
          <p:cNvSpPr txBox="1"/>
          <p:nvPr/>
        </p:nvSpPr>
        <p:spPr>
          <a:xfrm>
            <a:off x="6206925" y="772198"/>
            <a:ext cx="110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CỔ VÁY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2FB25C-85D6-49F1-AEAE-853A213E4D15}"/>
              </a:ext>
            </a:extLst>
          </p:cNvPr>
          <p:cNvSpPr txBox="1"/>
          <p:nvPr/>
        </p:nvSpPr>
        <p:spPr>
          <a:xfrm>
            <a:off x="5431265" y="5882935"/>
            <a:ext cx="132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THÂN VÁY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67B9F9-1BB8-4263-8C03-5EE5DE9890A4}"/>
              </a:ext>
            </a:extLst>
          </p:cNvPr>
          <p:cNvSpPr txBox="1"/>
          <p:nvPr/>
        </p:nvSpPr>
        <p:spPr>
          <a:xfrm>
            <a:off x="8484034" y="995952"/>
            <a:ext cx="1188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TAY VÁY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41B568-A2D9-412F-B0E2-A2CFB9922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52396">
            <a:off x="7594931" y="1362705"/>
            <a:ext cx="4493141" cy="34994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7786BE-AB95-4FFF-9812-0EA53B9AB8B9}"/>
              </a:ext>
            </a:extLst>
          </p:cNvPr>
          <p:cNvSpPr txBox="1"/>
          <p:nvPr/>
        </p:nvSpPr>
        <p:spPr>
          <a:xfrm>
            <a:off x="8417043" y="2241190"/>
            <a:ext cx="321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VÁY GỒM CỔ VÁY , TAY TAY VÁY , THÂN VÁY . VÁY ĐƯỢC SẢN XUẤT BẰNG CHẤT LIỆU COTTON NÊN RẤT THOÁNG MÁT, THÍCH HỢP MẶC VÀO MÙA HÈ !</a:t>
            </a:r>
          </a:p>
        </p:txBody>
      </p:sp>
    </p:spTree>
    <p:extLst>
      <p:ext uri="{BB962C8B-B14F-4D97-AF65-F5344CB8AC3E}">
        <p14:creationId xmlns:p14="http://schemas.microsoft.com/office/powerpoint/2010/main" val="297315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4" grpId="0"/>
      <p:bldP spid="15" grpId="0"/>
      <p:bldP spid="17" grpId="0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A60E6A-E3E7-4BA2-8E61-96C06E15398E}"/>
              </a:ext>
            </a:extLst>
          </p:cNvPr>
          <p:cNvSpPr txBox="1"/>
          <p:nvPr/>
        </p:nvSpPr>
        <p:spPr>
          <a:xfrm>
            <a:off x="1082842" y="1467853"/>
            <a:ext cx="10202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KHÁI QUÁT: QUẦN ÁO MÙA HÈ THƯỜNG MỎNG , NHẸ VÀ MÁT . BÉ TRAI , BÉ GÁI ĐỀU CÓ THỂ MẶC QUẦN ÁO CỘC; TUY NHIÊN BÉ GÁI SẼ MẶC ĐƯỢC THÊM CẢ VÁY. CÁC BÉ NÊN LỰA CHỌN TRANG PHỤC PHÙ HỢP VỚI THỜI TIẾT , KHI RA NẮNG PHẢI ĐỘI MŨ HOẶC CHE Ô ĐỂ ĐẢM BẢO SỨC KHỎE.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57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Punched Tape 20">
            <a:extLst>
              <a:ext uri="{FF2B5EF4-FFF2-40B4-BE49-F238E27FC236}">
                <a16:creationId xmlns:a16="http://schemas.microsoft.com/office/drawing/2014/main" id="{DD5F4E5D-EF36-4E81-830E-33ADD1F60C31}"/>
              </a:ext>
            </a:extLst>
          </p:cNvPr>
          <p:cNvSpPr/>
          <p:nvPr/>
        </p:nvSpPr>
        <p:spPr>
          <a:xfrm>
            <a:off x="-49098" y="4494179"/>
            <a:ext cx="12241098" cy="3367338"/>
          </a:xfrm>
          <a:prstGeom prst="flowChartPunchedTape">
            <a:avLst/>
          </a:prstGeom>
          <a:solidFill>
            <a:srgbClr val="18A8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2A466B4-CC6E-4CCA-BB14-5D2E24C3C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8602" y="3409002"/>
            <a:ext cx="1774793" cy="305998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8FA9B97-5E66-4FFB-9461-E48BD1C28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67098" y="3004934"/>
            <a:ext cx="1493648" cy="310368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59C6BB8-9E02-42BE-8A70-F3381B369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72944" y="2643908"/>
            <a:ext cx="1397381" cy="314902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6D0E74E-7452-476F-A954-F4A24E071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16366" y="2643909"/>
            <a:ext cx="1306847" cy="3149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46976-81E8-4654-B786-ED20C9B419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4383" y="2949617"/>
            <a:ext cx="1430358" cy="688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44CD4F-C66C-4FFC-A093-7E5D97DE4A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8602" y="3178209"/>
            <a:ext cx="1430358" cy="913120"/>
          </a:xfrm>
          <a:prstGeom prst="rect">
            <a:avLst/>
          </a:prstGeom>
        </p:spPr>
      </p:pic>
      <p:sp>
        <p:nvSpPr>
          <p:cNvPr id="16" name="Sun 15">
            <a:extLst>
              <a:ext uri="{FF2B5EF4-FFF2-40B4-BE49-F238E27FC236}">
                <a16:creationId xmlns:a16="http://schemas.microsoft.com/office/drawing/2014/main" id="{330619DD-B433-4F98-AA4C-AA710666C751}"/>
              </a:ext>
            </a:extLst>
          </p:cNvPr>
          <p:cNvSpPr/>
          <p:nvPr/>
        </p:nvSpPr>
        <p:spPr>
          <a:xfrm>
            <a:off x="10923702" y="84221"/>
            <a:ext cx="1268298" cy="1235669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894CCA67-096B-4D7B-9C39-18E042137B3E}"/>
              </a:ext>
            </a:extLst>
          </p:cNvPr>
          <p:cNvSpPr/>
          <p:nvPr/>
        </p:nvSpPr>
        <p:spPr>
          <a:xfrm rot="591696">
            <a:off x="540918" y="725330"/>
            <a:ext cx="1058779" cy="673768"/>
          </a:xfrm>
          <a:prstGeom prst="cloud">
            <a:avLst/>
          </a:prstGeom>
          <a:solidFill>
            <a:srgbClr val="0070C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2DA0F7-A1B8-45CB-90D5-6E8B40AD6B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8923" y="614689"/>
            <a:ext cx="1079086" cy="6889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EC1BA4-AD1D-44C4-9DEA-86E733A25E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0465" y="599111"/>
            <a:ext cx="1079086" cy="6889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B27BA3-0B1A-4C44-8599-A748E5DC24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5073" y="325180"/>
            <a:ext cx="1079086" cy="6889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85AE51-21E7-4DBF-A02C-E21E541C58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6506" y="2464815"/>
            <a:ext cx="1206707" cy="9009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14B5C5-0A2E-4BAE-AD33-EA71A2DBCB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4616" y="2556839"/>
            <a:ext cx="1397381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7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DividendVTI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ividend">
      <a:majorFont>
        <a:latin typeface="Century School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469</TotalTime>
  <Words>418</Words>
  <Application>Microsoft Office PowerPoint</Application>
  <PresentationFormat>Widescreen</PresentationFormat>
  <Paragraphs>44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Century Schoolbook</vt:lpstr>
      <vt:lpstr>Franklin Gothic Book</vt:lpstr>
      <vt:lpstr>Tahoma</vt:lpstr>
      <vt:lpstr>Times New Roman</vt:lpstr>
      <vt:lpstr>Wingdings 2</vt:lpstr>
      <vt:lpstr>DividendVTI</vt:lpstr>
      <vt:lpstr>  Ubnd quận long biên trường mầm non long biên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 các con!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long biên</dc:title>
  <dc:creator>Administrator</dc:creator>
  <cp:lastModifiedBy>Administrator</cp:lastModifiedBy>
  <cp:revision>4</cp:revision>
  <dcterms:created xsi:type="dcterms:W3CDTF">2022-05-17T04:21:01Z</dcterms:created>
  <dcterms:modified xsi:type="dcterms:W3CDTF">2022-05-17T15:24:24Z</dcterms:modified>
</cp:coreProperties>
</file>