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56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5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2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FF47-2739-4712-9359-E8EB893932AE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3B9F-12FC-4B52-B6D6-CC8BE143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9550"/>
            <a:ext cx="40243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08" y="1428750"/>
            <a:ext cx="43767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0176" y="203835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 TẬP NÓI:</a:t>
            </a:r>
          </a:p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PHAO BƠI- KÍNH BƠI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6" y="2952750"/>
            <a:ext cx="30178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47898" y="4629150"/>
            <a:ext cx="32132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3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300" b="1" i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1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875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6" y="59055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14800" y="4248150"/>
            <a:ext cx="1578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PHAO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20782879">
            <a:off x="6486526" y="143232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248729"/>
            <a:ext cx="13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TRÒN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2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Thụy điển Kính Bơi ống Kính - kính bơi png tải về - Miễn phí trong suốt Kính 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333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15085"/>
          <a:stretch/>
        </p:blipFill>
        <p:spPr bwMode="auto">
          <a:xfrm>
            <a:off x="1981200" y="1123950"/>
            <a:ext cx="5791200" cy="2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038600" y="4248150"/>
            <a:ext cx="16548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KÍNH BƠI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 rot="20205348">
            <a:off x="6743898" y="1241927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4207267">
            <a:off x="2078065" y="1536871"/>
            <a:ext cx="697314" cy="249813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2207" y="1012761"/>
            <a:ext cx="111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 ĐEO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910175"/>
            <a:ext cx="1258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 KÍNH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95600" y="133350"/>
            <a:ext cx="3886200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.VnAvant" pitchFamily="34" charset="0"/>
              </a:rPr>
              <a:t>CÁC LOẠI PHAO BƠI KÍNH BƠI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.VnAvan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0" t="25384" r="16415" b="13274"/>
          <a:stretch/>
        </p:blipFill>
        <p:spPr bwMode="auto">
          <a:xfrm>
            <a:off x="2373703" y="3360256"/>
            <a:ext cx="1985514" cy="129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61004"/>
            <a:ext cx="2071621" cy="1656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04775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01" y="744284"/>
            <a:ext cx="2437066" cy="243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841049"/>
            <a:ext cx="2394601" cy="23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93366" y="209550"/>
            <a:ext cx="3864634" cy="512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CHƠI: BÉ ĐI SIÊU THỊ</a:t>
            </a:r>
            <a:endParaRPr lang="en-US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5438" y="2266950"/>
            <a:ext cx="4369018" cy="303184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78733"/>
            <a:ext cx="1447800" cy="12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97703"/>
            <a:ext cx="1258094" cy="12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847" y="3349630"/>
            <a:ext cx="1257300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10" y="957202"/>
            <a:ext cx="1539096" cy="153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3356232"/>
            <a:ext cx="1390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3.21087E-7 L 0.52882 -0.013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5" y="-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339E-6 L 0.23594 2.59339E-6 C 0.34184 2.59339E-6 0.47205 0.09818 0.47205 0.17845 L 0.47205 0.35721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7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3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39</Words>
  <Application>Microsoft Office PowerPoint</Application>
  <PresentationFormat>On-screen Show 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13</cp:revision>
  <dcterms:created xsi:type="dcterms:W3CDTF">2022-05-16T03:15:59Z</dcterms:created>
  <dcterms:modified xsi:type="dcterms:W3CDTF">2022-05-23T03:04:52Z</dcterms:modified>
</cp:coreProperties>
</file>