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45E8-51F0-4ED0-975F-6633A2101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5532C-627C-42AC-B5F9-11AE3AAB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0CC6-2F9C-4320-AD67-2B02547A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40C5-3FC2-4BB9-A473-0E4F3DF8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534CA-A10D-4712-91CC-52D76CF6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C407-BA83-4454-8B08-E1777B03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723E3-23C5-49FE-BB94-01DC84CA1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3006-71E2-490C-920C-1E4FC1FC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53502-194C-4176-BF45-C2142BC3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81DD7-566F-4E8C-8986-C3E85936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8305C-8739-4FFF-B1B7-77C740F88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3B37A-4818-4305-92B4-C130F8359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F06C-9F6E-4242-9CF7-83FF219A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CBB8-FDEB-4C05-9B03-63980C40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A1C2-81F7-47F4-BB7B-2497D46A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9237-B0BC-4504-B2D9-CEBEFC04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7931-00D7-4952-9E45-5A18D886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EBE67-94F8-4DE4-88E5-3E2ADF8D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83312-4C9E-45FB-BBB7-F1EDB3E9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6F383-4533-4C1A-89C4-B6874CF1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3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1989-B7A1-4DF6-9D12-FA53D04B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701EB-43CA-4C78-8126-3679FAD3F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3A673-16F9-4356-A046-3E7EF31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2E681-D70C-438E-BB72-204612AF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DFD57-A99A-48DE-A617-C7F73BB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4D97-665D-4289-9B8D-DC11540C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35020-BE99-4787-AE92-E683B3C75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14EA6-D4D4-496F-B7EA-EEDC4593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0A83A-91CD-488D-99EE-F3234DAC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5F27-160F-4EC2-BECD-560072E6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BD24-EB85-400F-B2A0-7CED0099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8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B077-8367-42B7-88C5-240161A8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BB89F-8C37-4710-9B65-F0468174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9B7A8-4261-4634-AC2B-62E8CF8D8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6FB48-CFF5-4B61-B332-518251062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DC1F-0435-441B-BD78-D1910E242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5C685-BEBB-4CF2-B5EF-CDE91F23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3387B-09D8-4E56-A377-F2041B2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EB46C-8F44-4ADE-B918-E6AAF14D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FF03-5170-41AC-B843-E85A54A0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86B81-0FD5-412C-94D7-0078A3EE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17CAF-5F75-477D-9468-0EECD696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613C5-912A-4187-9BC8-5AB423FE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1A4FF-7494-485B-A7F1-52EA4895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91C40-E28F-4462-BF83-580AE9FF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8E99-4747-419B-A296-D907D04D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A9C1-1EEE-44D3-A527-E9592213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784E-7F41-4EC6-8FE4-750E4FB47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2BDB9-7FC7-49AC-8A8C-514C432C5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DB8B-274B-466C-995E-CDB954A9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1AAFF-DB5A-4C62-9465-FBB3F01C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36607-8A49-4C5B-9814-7B89BB64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E31E-FD6C-4722-8B19-DA3A4D45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F6DA1-53F1-49A2-A035-C9E0CEB17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2EB09-2B7B-4822-847A-7F9851F76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11A54-ADDF-40FE-A084-2274C70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1C869-9AC3-4B95-BA90-FAF216DC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73EE-C452-4312-AF27-9E8ACA12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14D8E-6B14-4E30-AF90-462362CD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AB72E-2732-46DD-B9B4-58FA16BDA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E087-DBDD-423D-AE70-97DF71D61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F5B6-FB1F-4D5F-AF39-E4D17E58A1C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9E11-28EF-4E97-B33E-AB0B0EBDC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D215-31BB-485E-ACEE-15C6F339A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5751-EDD9-43AB-A04C-2F2FE8FB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6"/>
            <a:ext cx="12192000" cy="6876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7362" y="719483"/>
            <a:ext cx="63713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PHÒNG GIÁO DỤC – ĐÀO TẠO QUẬN LONG BIÊN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TRƯỜNG MẦM NON LONG BIÊN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18" y="3566222"/>
            <a:ext cx="734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79" y="1550480"/>
            <a:ext cx="1675877" cy="1701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988" y="4212553"/>
            <a:ext cx="489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</a:rPr>
              <a:t>       : </a:t>
            </a:r>
            <a:r>
              <a:rPr lang="en-US" sz="2400" b="1" dirty="0" err="1" smtClean="0">
                <a:solidFill>
                  <a:srgbClr val="002060"/>
                </a:solidFill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quen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cái</a:t>
            </a:r>
            <a:r>
              <a:rPr lang="en-US" sz="2400" b="1" dirty="0" smtClean="0">
                <a:solidFill>
                  <a:srgbClr val="002060"/>
                </a:solidFill>
              </a:rPr>
              <a:t> m, n, l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   : 5 – 6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 , MGL – A5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</a:rPr>
              <a:t> : </a:t>
            </a:r>
            <a:r>
              <a:rPr lang="en-US" sz="2400" b="1" dirty="0" err="1" smtClean="0">
                <a:solidFill>
                  <a:srgbClr val="002060"/>
                </a:solidFill>
              </a:rPr>
              <a:t>Trần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Thảo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Yến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612" y="5689881"/>
            <a:ext cx="353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: 2021 - 2022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4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B5401-C466-4389-B243-5514439C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8B662-BA05-41D6-9D4D-2E04B200770B}"/>
              </a:ext>
            </a:extLst>
          </p:cNvPr>
          <p:cNvSpPr txBox="1"/>
          <p:nvPr/>
        </p:nvSpPr>
        <p:spPr>
          <a:xfrm>
            <a:off x="3612444" y="3172177"/>
            <a:ext cx="4795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u="sng" dirty="0" err="1">
                <a:solidFill>
                  <a:srgbClr val="FF0000"/>
                </a:solidFill>
              </a:rPr>
              <a:t>m</a:t>
            </a:r>
            <a:r>
              <a:rPr lang="en-US" sz="9600" dirty="0" err="1"/>
              <a:t>èo</a:t>
            </a:r>
            <a:r>
              <a:rPr lang="en-US" sz="9600" dirty="0"/>
              <a:t> co</a:t>
            </a:r>
            <a:r>
              <a:rPr lang="en-US" sz="9600" u="sng" dirty="0">
                <a:solidFill>
                  <a:srgbClr val="00B050"/>
                </a:solidFill>
              </a:rPr>
              <a:t>n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83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E271DB-9859-4F2B-B06E-42494979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3E34C-7088-45EC-B041-04EAA0D4295D}"/>
              </a:ext>
            </a:extLst>
          </p:cNvPr>
          <p:cNvSpPr txBox="1"/>
          <p:nvPr/>
        </p:nvSpPr>
        <p:spPr>
          <a:xfrm>
            <a:off x="4301067" y="316089"/>
            <a:ext cx="325762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rgbClr val="0070C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2363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A96D38-C872-4D7C-A21F-D42CEC97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DB8AA-1073-43A9-B030-DB735D242540}"/>
              </a:ext>
            </a:extLst>
          </p:cNvPr>
          <p:cNvSpPr txBox="1"/>
          <p:nvPr/>
        </p:nvSpPr>
        <p:spPr>
          <a:xfrm>
            <a:off x="2081121" y="2122311"/>
            <a:ext cx="22333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EB8FF-B039-4D77-844C-0B9A666A9842}"/>
              </a:ext>
            </a:extLst>
          </p:cNvPr>
          <p:cNvSpPr txBox="1"/>
          <p:nvPr/>
        </p:nvSpPr>
        <p:spPr>
          <a:xfrm>
            <a:off x="4989689" y="2641600"/>
            <a:ext cx="195277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E2C97E-D0D5-4E3C-97B1-550DB239C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7"/>
          <a:stretch/>
        </p:blipFill>
        <p:spPr>
          <a:xfrm>
            <a:off x="7398020" y="3251523"/>
            <a:ext cx="3592135" cy="167575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FB643B-F6B7-45B0-8D10-1C93F4E24095}"/>
              </a:ext>
            </a:extLst>
          </p:cNvPr>
          <p:cNvSpPr/>
          <p:nvPr/>
        </p:nvSpPr>
        <p:spPr>
          <a:xfrm>
            <a:off x="3646312" y="237066"/>
            <a:ext cx="4267200" cy="108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Các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kiểu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chữ</a:t>
            </a:r>
            <a:r>
              <a:rPr lang="en-US" sz="4000" dirty="0">
                <a:solidFill>
                  <a:srgbClr val="FFFF0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34784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F08F0D-CB7A-40F4-A7AC-75055404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E78AD6-5D9D-46F2-95D4-37ED9818DAC8}"/>
              </a:ext>
            </a:extLst>
          </p:cNvPr>
          <p:cNvSpPr/>
          <p:nvPr/>
        </p:nvSpPr>
        <p:spPr>
          <a:xfrm>
            <a:off x="3375378" y="316089"/>
            <a:ext cx="4334933" cy="1004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Cấu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tạo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chữ</a:t>
            </a:r>
            <a:r>
              <a:rPr lang="en-US" sz="4000" dirty="0">
                <a:solidFill>
                  <a:srgbClr val="FFFF00"/>
                </a:solidFill>
              </a:rPr>
              <a:t> 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1C883-9B03-4A22-9AE0-23B36F069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332" y="3262489"/>
            <a:ext cx="2039825" cy="2235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38E6B-DE5F-425D-9EEF-431E21B49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421" y="3262488"/>
            <a:ext cx="1559333" cy="223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3F814-686D-4F81-A776-F543AB01A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023" y="3262489"/>
            <a:ext cx="1173821" cy="2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4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7F7E4-81FC-4303-9126-36329870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1"/>
            <a:ext cx="12192000" cy="6800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BFC9D-0018-497F-AB29-63FE1977B5D7}"/>
              </a:ext>
            </a:extLst>
          </p:cNvPr>
          <p:cNvSpPr txBox="1"/>
          <p:nvPr/>
        </p:nvSpPr>
        <p:spPr>
          <a:xfrm>
            <a:off x="4992973" y="609600"/>
            <a:ext cx="220605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7055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EB1B0-9090-44B1-9A33-DF10A223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7C5BF5-EE49-48B1-8E94-2844A654E003}"/>
              </a:ext>
            </a:extLst>
          </p:cNvPr>
          <p:cNvSpPr/>
          <p:nvPr/>
        </p:nvSpPr>
        <p:spPr>
          <a:xfrm>
            <a:off x="3522133" y="451556"/>
            <a:ext cx="3883378" cy="97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Cấu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tạo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chữ</a:t>
            </a:r>
            <a:r>
              <a:rPr lang="en-US" sz="4000" dirty="0">
                <a:solidFill>
                  <a:srgbClr val="FFFF00"/>
                </a:solidFill>
              </a:rPr>
              <a:t> 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99FF1-4ABB-4A3C-82D6-06DCF8AB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22" y="3021486"/>
            <a:ext cx="1170533" cy="223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F2F0E-58FA-4F34-93E7-2EA0539B1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87" y="3021486"/>
            <a:ext cx="2042337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2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D715B-0DD4-4AC8-98B7-BC45F102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BACBC6-A070-43D5-BD55-BBE153D0F177}"/>
              </a:ext>
            </a:extLst>
          </p:cNvPr>
          <p:cNvSpPr/>
          <p:nvPr/>
        </p:nvSpPr>
        <p:spPr>
          <a:xfrm>
            <a:off x="3454400" y="372533"/>
            <a:ext cx="39172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kiểu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r>
              <a:rPr lang="en-US" sz="4400" b="1" dirty="0"/>
              <a:t> </a:t>
            </a:r>
            <a:r>
              <a:rPr lang="en-US" sz="4400" dirty="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A8FDF-3F92-41BB-B414-85572E4AA6DF}"/>
              </a:ext>
            </a:extLst>
          </p:cNvPr>
          <p:cNvSpPr txBox="1"/>
          <p:nvPr/>
        </p:nvSpPr>
        <p:spPr>
          <a:xfrm>
            <a:off x="2033011" y="1717975"/>
            <a:ext cx="214033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38F97-F1F3-4220-A958-F21E3EFD8167}"/>
              </a:ext>
            </a:extLst>
          </p:cNvPr>
          <p:cNvSpPr txBox="1"/>
          <p:nvPr/>
        </p:nvSpPr>
        <p:spPr>
          <a:xfrm>
            <a:off x="5165041" y="2487414"/>
            <a:ext cx="20826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7030A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BFC64-77AF-4734-AEA8-1A8537DF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217" y="2940822"/>
            <a:ext cx="2841227" cy="22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7307C-54C9-46B9-B6DB-B422D9A3C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183146-02AC-48B5-964D-2916E273C6A4}"/>
              </a:ext>
            </a:extLst>
          </p:cNvPr>
          <p:cNvSpPr/>
          <p:nvPr/>
        </p:nvSpPr>
        <p:spPr>
          <a:xfrm>
            <a:off x="53736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F4AF29-DB17-45DE-A736-E6C6785AB8C9}"/>
              </a:ext>
            </a:extLst>
          </p:cNvPr>
          <p:cNvSpPr/>
          <p:nvPr/>
        </p:nvSpPr>
        <p:spPr>
          <a:xfrm>
            <a:off x="4282633" y="254643"/>
            <a:ext cx="3993266" cy="810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FF00"/>
                </a:solidFill>
              </a:rPr>
              <a:t>So </a:t>
            </a:r>
            <a:r>
              <a:rPr lang="en-US" sz="4500" dirty="0" err="1">
                <a:solidFill>
                  <a:srgbClr val="FFFF00"/>
                </a:solidFill>
              </a:rPr>
              <a:t>sánh</a:t>
            </a:r>
            <a:r>
              <a:rPr lang="en-US" sz="4500" dirty="0">
                <a:solidFill>
                  <a:srgbClr val="FFFF00"/>
                </a:solidFill>
              </a:rPr>
              <a:t> n -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37BC9-3FB3-4A84-9C89-54588C5144A7}"/>
              </a:ext>
            </a:extLst>
          </p:cNvPr>
          <p:cNvSpPr txBox="1"/>
          <p:nvPr/>
        </p:nvSpPr>
        <p:spPr>
          <a:xfrm>
            <a:off x="2812648" y="1319514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Giống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nhau</a:t>
            </a:r>
            <a:r>
              <a:rPr lang="en-US" sz="3200" dirty="0">
                <a:solidFill>
                  <a:srgbClr val="0070C0"/>
                </a:solidFill>
              </a:rPr>
              <a:t> 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65402-B954-4A53-9F71-D4DB87B96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14" y="2294281"/>
            <a:ext cx="1033511" cy="3284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B56B5D-D037-4DE1-915F-B724D5A2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15" y="2384386"/>
            <a:ext cx="1033511" cy="3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610FB-D046-498F-BE07-3EF31EB0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195" y="-185195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C767C0-E1DE-4A1E-8AD7-162FB6F5A5A6}"/>
              </a:ext>
            </a:extLst>
          </p:cNvPr>
          <p:cNvSpPr txBox="1"/>
          <p:nvPr/>
        </p:nvSpPr>
        <p:spPr>
          <a:xfrm>
            <a:off x="856527" y="462987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</a:rPr>
              <a:t>Khác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nhau</a:t>
            </a:r>
            <a:r>
              <a:rPr lang="en-US" sz="4400" dirty="0">
                <a:solidFill>
                  <a:srgbClr val="0070C0"/>
                </a:solidFill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827FB-A500-4905-9AE2-0B871F82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11" y="2427100"/>
            <a:ext cx="2250179" cy="3051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4D378B-911B-41EA-91A9-FE8AD36709B0}"/>
              </a:ext>
            </a:extLst>
          </p:cNvPr>
          <p:cNvSpPr txBox="1"/>
          <p:nvPr/>
        </p:nvSpPr>
        <p:spPr>
          <a:xfrm>
            <a:off x="2016340" y="1657914"/>
            <a:ext cx="113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Chữ</a:t>
            </a:r>
            <a:r>
              <a:rPr lang="en-US" sz="2800" dirty="0">
                <a:solidFill>
                  <a:srgbClr val="FF0000"/>
                </a:solidFill>
              </a:rPr>
              <a:t> 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3EC5-77B6-4815-8A12-0D79474B7EBB}"/>
              </a:ext>
            </a:extLst>
          </p:cNvPr>
          <p:cNvSpPr txBox="1"/>
          <p:nvPr/>
        </p:nvSpPr>
        <p:spPr>
          <a:xfrm>
            <a:off x="8019190" y="1657914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Chữ</a:t>
            </a:r>
            <a:r>
              <a:rPr lang="en-US" sz="3200" dirty="0">
                <a:solidFill>
                  <a:srgbClr val="FF0000"/>
                </a:solidFill>
              </a:rPr>
              <a:t> 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93D92-AFD1-4185-AFDB-167CA9820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93" y="2423771"/>
            <a:ext cx="2249619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EACCA-2115-4CB7-B1BF-76274230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758" y="2423771"/>
            <a:ext cx="224961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C2381-A43B-473F-9E29-95F7FF9B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130F85-D276-4FE9-B32C-EEFB30509422}"/>
              </a:ext>
            </a:extLst>
          </p:cNvPr>
          <p:cNvSpPr/>
          <p:nvPr/>
        </p:nvSpPr>
        <p:spPr>
          <a:xfrm>
            <a:off x="2788356" y="1896533"/>
            <a:ext cx="6502400" cy="12756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</a:rPr>
              <a:t>Phần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2 :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Bé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Yêu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trổ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tài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32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D83D4-2038-4B62-AA26-03E5987C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CA8AE152-32A8-4DD8-9CF1-C6B2D0E2E2CC}"/>
              </a:ext>
            </a:extLst>
          </p:cNvPr>
          <p:cNvSpPr/>
          <p:nvPr/>
        </p:nvSpPr>
        <p:spPr>
          <a:xfrm>
            <a:off x="1446835" y="1909824"/>
            <a:ext cx="9329195" cy="227731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7030A0"/>
                </a:solidFill>
              </a:rPr>
              <a:t>CHỮ CÁI QUANH EM</a:t>
            </a:r>
          </a:p>
        </p:txBody>
      </p:sp>
    </p:spTree>
    <p:extLst>
      <p:ext uri="{BB962C8B-B14F-4D97-AF65-F5344CB8AC3E}">
        <p14:creationId xmlns:p14="http://schemas.microsoft.com/office/powerpoint/2010/main" val="84067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5BD51-5371-4F0C-9F92-C4A31174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DE6CB93-5215-4EE2-92FA-D24E7728D9C7}"/>
              </a:ext>
            </a:extLst>
          </p:cNvPr>
          <p:cNvSpPr/>
          <p:nvPr/>
        </p:nvSpPr>
        <p:spPr>
          <a:xfrm>
            <a:off x="541866" y="124177"/>
            <a:ext cx="1952977" cy="485423"/>
          </a:xfrm>
          <a:prstGeom prst="flowChartAlternateProcess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41294D-8D32-47AB-8C61-CA804E65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4111" y1="60156" x2="14111" y2="601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312" y="249766"/>
            <a:ext cx="1192048" cy="719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89C68-8E67-4919-BCD3-B2C95004F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222" y1="20625" x2="20222" y2="20625"/>
                        <a14:backgroundMark x1="72444" y1="28125" x2="72444" y2="28125"/>
                        <a14:backgroundMark x1="80444" y1="43438" x2="80444" y2="43438"/>
                        <a14:backgroundMark x1="80444" y1="43438" x2="80444" y2="43438"/>
                        <a14:backgroundMark x1="85667" y1="32344" x2="85667" y2="323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4337" y="124177"/>
            <a:ext cx="1472406" cy="104704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14492F-054F-40EF-A2E0-E6E6D862674E}"/>
              </a:ext>
            </a:extLst>
          </p:cNvPr>
          <p:cNvSpPr/>
          <p:nvPr/>
        </p:nvSpPr>
        <p:spPr>
          <a:xfrm>
            <a:off x="753817" y="2225935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C69353-2579-4E68-995E-B7993A524C77}"/>
              </a:ext>
            </a:extLst>
          </p:cNvPr>
          <p:cNvSpPr/>
          <p:nvPr/>
        </p:nvSpPr>
        <p:spPr>
          <a:xfrm>
            <a:off x="3000806" y="2210012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2E9ED6D-DDCA-43C2-958F-15EEE9853A97}"/>
              </a:ext>
            </a:extLst>
          </p:cNvPr>
          <p:cNvSpPr/>
          <p:nvPr/>
        </p:nvSpPr>
        <p:spPr>
          <a:xfrm>
            <a:off x="1889635" y="2225935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1F08B5-A3A2-4E67-9C91-AA5EABEB71E2}"/>
              </a:ext>
            </a:extLst>
          </p:cNvPr>
          <p:cNvSpPr/>
          <p:nvPr/>
        </p:nvSpPr>
        <p:spPr>
          <a:xfrm>
            <a:off x="8593499" y="2137615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94C7EFC-1419-43CF-81CC-CE37CE8CCCFD}"/>
              </a:ext>
            </a:extLst>
          </p:cNvPr>
          <p:cNvSpPr/>
          <p:nvPr/>
        </p:nvSpPr>
        <p:spPr>
          <a:xfrm>
            <a:off x="5216920" y="2194088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E17B54E-EAA7-4175-940C-BA76702DFB37}"/>
              </a:ext>
            </a:extLst>
          </p:cNvPr>
          <p:cNvSpPr/>
          <p:nvPr/>
        </p:nvSpPr>
        <p:spPr>
          <a:xfrm>
            <a:off x="6321863" y="2165852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C30E19B-2A01-402F-AF1E-FF8994DD623A}"/>
              </a:ext>
            </a:extLst>
          </p:cNvPr>
          <p:cNvSpPr/>
          <p:nvPr/>
        </p:nvSpPr>
        <p:spPr>
          <a:xfrm>
            <a:off x="7457681" y="2137616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777EC3-5A15-4D03-81D5-E2628C556A17}"/>
              </a:ext>
            </a:extLst>
          </p:cNvPr>
          <p:cNvSpPr/>
          <p:nvPr/>
        </p:nvSpPr>
        <p:spPr>
          <a:xfrm>
            <a:off x="4105749" y="2194089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6C65B67-7BF7-4A31-8AB0-B5ECDA1F835C}"/>
              </a:ext>
            </a:extLst>
          </p:cNvPr>
          <p:cNvSpPr/>
          <p:nvPr/>
        </p:nvSpPr>
        <p:spPr>
          <a:xfrm>
            <a:off x="9704670" y="2137616"/>
            <a:ext cx="1111171" cy="12030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5669665-77A1-4B72-B2E9-640C2E76C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372" y="1839216"/>
            <a:ext cx="1420491" cy="21337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9C3EE6C-D0E6-4DB2-A8CE-C3C462543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602" y="1839215"/>
            <a:ext cx="1841152" cy="213378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28E6E24-2E50-434F-8338-AEF01596F8DD}"/>
              </a:ext>
            </a:extLst>
          </p:cNvPr>
          <p:cNvSpPr/>
          <p:nvPr/>
        </p:nvSpPr>
        <p:spPr>
          <a:xfrm>
            <a:off x="1481280" y="4729636"/>
            <a:ext cx="1111171" cy="10648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C5AAE8B-29B8-4682-BAEC-BFF5F838DD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0144" y="4734046"/>
            <a:ext cx="1121761" cy="10729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94EA320-2CCD-4561-AF53-E3FF6D81A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0102" y="4734046"/>
            <a:ext cx="1121761" cy="1072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DDAC2E9-645C-4F1C-B29C-181856DA9D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0060" y="4734046"/>
            <a:ext cx="1121761" cy="10729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E3403C-F619-4C0D-A25D-4E6A91ABFF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592" y="4307641"/>
            <a:ext cx="2176461" cy="21337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51310DB-C236-428F-831F-B50A058A5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736" y="4339887"/>
            <a:ext cx="1420491" cy="213378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54D899A-33E3-4A1C-8CA6-8AF7F577DD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576" y="4291718"/>
            <a:ext cx="1841152" cy="21337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178315D-1FCE-44F4-97A8-19AEB90B7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5910" y="4307640"/>
            <a:ext cx="2176461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11549 -0.357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8737 -0.356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9662 -0.35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12461 -0.362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7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5742FB-6649-4A73-B2FA-6B27F5DC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25936-E97F-4285-A026-45B4B290E25B}"/>
              </a:ext>
            </a:extLst>
          </p:cNvPr>
          <p:cNvSpPr txBox="1"/>
          <p:nvPr/>
        </p:nvSpPr>
        <p:spPr>
          <a:xfrm>
            <a:off x="2020717" y="1376356"/>
            <a:ext cx="830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CHỮ CÁI QUANH EM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498E5-4B76-4495-B046-7E21244908B7}"/>
              </a:ext>
            </a:extLst>
          </p:cNvPr>
          <p:cNvSpPr txBox="1"/>
          <p:nvPr/>
        </p:nvSpPr>
        <p:spPr>
          <a:xfrm>
            <a:off x="2777924" y="3773347"/>
            <a:ext cx="5137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Phần</a:t>
            </a:r>
            <a:r>
              <a:rPr lang="en-US" sz="3600" b="1" dirty="0">
                <a:solidFill>
                  <a:srgbClr val="FFFF00"/>
                </a:solidFill>
              </a:rPr>
              <a:t> 1 : </a:t>
            </a:r>
            <a:r>
              <a:rPr lang="en-US" sz="3600" b="1" dirty="0" err="1">
                <a:solidFill>
                  <a:srgbClr val="FFFF00"/>
                </a:solidFill>
              </a:rPr>
              <a:t>Bé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tìm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hiểu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600" b="1" dirty="0" err="1">
                <a:solidFill>
                  <a:srgbClr val="FFFF00"/>
                </a:solidFill>
              </a:rPr>
              <a:t>Phần</a:t>
            </a:r>
            <a:r>
              <a:rPr lang="en-US" sz="3600" b="1" dirty="0">
                <a:solidFill>
                  <a:srgbClr val="FFFF00"/>
                </a:solidFill>
              </a:rPr>
              <a:t> 2 : </a:t>
            </a:r>
            <a:r>
              <a:rPr lang="en-US" sz="3600" b="1" dirty="0" err="1">
                <a:solidFill>
                  <a:srgbClr val="FFFF00"/>
                </a:solidFill>
              </a:rPr>
              <a:t>Bé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yêu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trổ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tài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C53EF-73FB-40D1-9B91-C38110C2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08280D-B729-4068-BA3B-996D75C0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D804A-86BE-426D-94E4-68BEC1FA142C}"/>
              </a:ext>
            </a:extLst>
          </p:cNvPr>
          <p:cNvSpPr txBox="1"/>
          <p:nvPr/>
        </p:nvSpPr>
        <p:spPr>
          <a:xfrm>
            <a:off x="4422027" y="1977877"/>
            <a:ext cx="2808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Phần</a:t>
            </a:r>
            <a:r>
              <a:rPr lang="en-US" sz="5400" b="1" dirty="0">
                <a:solidFill>
                  <a:srgbClr val="FF0000"/>
                </a:solidFill>
              </a:rPr>
              <a:t> 1 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BCA00-45C9-4D69-BF18-7043709890BE}"/>
              </a:ext>
            </a:extLst>
          </p:cNvPr>
          <p:cNvSpPr txBox="1"/>
          <p:nvPr/>
        </p:nvSpPr>
        <p:spPr>
          <a:xfrm>
            <a:off x="2929908" y="3174728"/>
            <a:ext cx="642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BÉ CÙNG TÌM HIỂU </a:t>
            </a:r>
          </a:p>
        </p:txBody>
      </p:sp>
    </p:spTree>
    <p:extLst>
      <p:ext uri="{BB962C8B-B14F-4D97-AF65-F5344CB8AC3E}">
        <p14:creationId xmlns:p14="http://schemas.microsoft.com/office/powerpoint/2010/main" val="18217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CBA7E-4C68-44C7-ACF5-53B4BD8F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0E259B-B55F-47DD-9F60-79D61FF019DD}"/>
              </a:ext>
            </a:extLst>
          </p:cNvPr>
          <p:cNvSpPr txBox="1"/>
          <p:nvPr/>
        </p:nvSpPr>
        <p:spPr>
          <a:xfrm>
            <a:off x="3892476" y="938157"/>
            <a:ext cx="2411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Câu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43553-97A2-4F4F-A793-C7BD4B831084}"/>
              </a:ext>
            </a:extLst>
          </p:cNvPr>
          <p:cNvSpPr txBox="1"/>
          <p:nvPr/>
        </p:nvSpPr>
        <p:spPr>
          <a:xfrm>
            <a:off x="1610099" y="2420751"/>
            <a:ext cx="8582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Sừng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sững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đứng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một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lên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uốn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l</a:t>
            </a:r>
            <a:r>
              <a:rPr lang="vi-VN" sz="4000" b="1" dirty="0">
                <a:solidFill>
                  <a:srgbClr val="7030A0"/>
                </a:solidFill>
                <a:latin typeface="Calibri (Body)"/>
              </a:rPr>
              <a:t>ư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ỡi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chữ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 (Body)"/>
              </a:rPr>
              <a:t>gì</a:t>
            </a:r>
            <a:r>
              <a:rPr lang="en-US" sz="4000" b="1" dirty="0">
                <a:solidFill>
                  <a:srgbClr val="7030A0"/>
                </a:solidFill>
                <a:latin typeface="Calibri (Body)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5537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1D8BE-3F14-4071-838A-B7078BDC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1A2AE-C96F-40C4-97E2-DCFB6DC230CC}"/>
              </a:ext>
            </a:extLst>
          </p:cNvPr>
          <p:cNvSpPr txBox="1"/>
          <p:nvPr/>
        </p:nvSpPr>
        <p:spPr>
          <a:xfrm>
            <a:off x="4880603" y="903111"/>
            <a:ext cx="121539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9831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E785E-F288-48B7-807B-84E750BE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33169-CA22-4A4B-9E92-902DD73F5542}"/>
              </a:ext>
            </a:extLst>
          </p:cNvPr>
          <p:cNvSpPr txBox="1"/>
          <p:nvPr/>
        </p:nvSpPr>
        <p:spPr>
          <a:xfrm>
            <a:off x="4044287" y="363914"/>
            <a:ext cx="4546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Cấu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tạo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chữ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6283F-6430-4308-9F56-9011197815D3}"/>
              </a:ext>
            </a:extLst>
          </p:cNvPr>
          <p:cNvSpPr txBox="1"/>
          <p:nvPr/>
        </p:nvSpPr>
        <p:spPr>
          <a:xfrm>
            <a:off x="5260623" y="1693333"/>
            <a:ext cx="121539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2956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F1D83-5FDA-48C9-82E6-7047B66CB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D029D-D07A-413B-8169-526E96B99614}"/>
              </a:ext>
            </a:extLst>
          </p:cNvPr>
          <p:cNvSpPr txBox="1"/>
          <p:nvPr/>
        </p:nvSpPr>
        <p:spPr>
          <a:xfrm>
            <a:off x="3761066" y="282222"/>
            <a:ext cx="4669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Các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kiểu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chữ</a:t>
            </a:r>
            <a:r>
              <a:rPr lang="en-US" sz="6000" dirty="0">
                <a:solidFill>
                  <a:srgbClr val="FF0000"/>
                </a:solidFill>
              </a:rPr>
              <a:t> 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78DE2-03B5-439C-A9C6-A7AF4FA522AC}"/>
              </a:ext>
            </a:extLst>
          </p:cNvPr>
          <p:cNvSpPr txBox="1"/>
          <p:nvPr/>
        </p:nvSpPr>
        <p:spPr>
          <a:xfrm>
            <a:off x="1975555" y="2006558"/>
            <a:ext cx="92044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6AD19-A68E-489C-892F-CD89DFE78A51}"/>
              </a:ext>
            </a:extLst>
          </p:cNvPr>
          <p:cNvSpPr txBox="1"/>
          <p:nvPr/>
        </p:nvSpPr>
        <p:spPr>
          <a:xfrm>
            <a:off x="5231636" y="1908748"/>
            <a:ext cx="20328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endParaRPr lang="en-US" sz="250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4902B9-B39C-4467-92B9-F1836E311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6"/>
          <a:stretch/>
        </p:blipFill>
        <p:spPr>
          <a:xfrm>
            <a:off x="8862740" y="2344826"/>
            <a:ext cx="1731050" cy="30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522262-05F2-4BA0-B006-AD1AA755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CB593-3B06-4E79-98B1-B7C06CF223B7}"/>
              </a:ext>
            </a:extLst>
          </p:cNvPr>
          <p:cNvSpPr txBox="1"/>
          <p:nvPr/>
        </p:nvSpPr>
        <p:spPr>
          <a:xfrm>
            <a:off x="4267200" y="5712178"/>
            <a:ext cx="5081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</a:rPr>
              <a:t>mèo</a:t>
            </a:r>
            <a:r>
              <a:rPr lang="en-US" sz="8000" b="1" dirty="0">
                <a:solidFill>
                  <a:srgbClr val="FF0000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76819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170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Arial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2022-02-16T03:44:16Z</dcterms:created>
  <dcterms:modified xsi:type="dcterms:W3CDTF">2022-02-18T06:20:39Z</dcterms:modified>
</cp:coreProperties>
</file>