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9" r:id="rId1"/>
  </p:sldMasterIdLst>
  <p:notesMasterIdLst>
    <p:notesMasterId r:id="rId16"/>
  </p:notesMasterIdLst>
  <p:sldIdLst>
    <p:sldId id="257" r:id="rId2"/>
    <p:sldId id="259" r:id="rId3"/>
    <p:sldId id="286" r:id="rId4"/>
    <p:sldId id="287" r:id="rId5"/>
    <p:sldId id="263" r:id="rId6"/>
    <p:sldId id="288" r:id="rId7"/>
    <p:sldId id="280" r:id="rId8"/>
    <p:sldId id="270" r:id="rId9"/>
    <p:sldId id="281" r:id="rId10"/>
    <p:sldId id="276" r:id="rId11"/>
    <p:sldId id="277" r:id="rId12"/>
    <p:sldId id="282" r:id="rId13"/>
    <p:sldId id="283" r:id="rId14"/>
    <p:sldId id="284" r:id="rId15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4444"/>
    <a:srgbClr val="FF99FF"/>
    <a:srgbClr val="FF33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38" autoAdjust="0"/>
    <p:restoredTop sz="94660"/>
  </p:normalViewPr>
  <p:slideViewPr>
    <p:cSldViewPr>
      <p:cViewPr>
        <p:scale>
          <a:sx n="60" d="100"/>
          <a:sy n="60" d="100"/>
        </p:scale>
        <p:origin x="-1386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0C692C-868B-4BA4-B243-F4A2D63D1201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E2F9D4-B920-42EB-8C92-DF5B87169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918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2F9D4-B920-42EB-8C92-DF5B87169D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09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75769-6147-443D-9EE2-5689A4A15462}" type="datetimeFigureOut">
              <a:rPr lang="en-US"/>
              <a:pPr>
                <a:defRPr/>
              </a:pPr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F6A26-A653-4700-BCC0-6BE4058117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9014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B48DA-4151-47F2-B06F-5300BCFCD02E}" type="datetimeFigureOut">
              <a:rPr lang="en-US"/>
              <a:pPr>
                <a:defRPr/>
              </a:pPr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46BCFB-CAC2-4452-A26A-56B2684580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0218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E30E8-0F23-4CD3-BFBB-9475B63A6D8D}" type="datetimeFigureOut">
              <a:rPr lang="en-US"/>
              <a:pPr>
                <a:defRPr/>
              </a:pPr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F0B0CA-024A-4493-A338-07F14DB77C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1689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008C1-9412-45D8-ABD5-1A294AA67ABA}" type="datetimeFigureOut">
              <a:rPr lang="en-US"/>
              <a:pPr>
                <a:defRPr/>
              </a:pPr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745A3-3F9D-4DA8-A132-328DC673C7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7221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82B8D-8168-4B36-B8CC-919238EA3D0D}" type="datetimeFigureOut">
              <a:rPr lang="en-US"/>
              <a:pPr>
                <a:defRPr/>
              </a:pPr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A0785D-5269-4F5C-BD81-E858557775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4521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DB02E-F53A-4938-B748-1B354242121C}" type="datetimeFigureOut">
              <a:rPr lang="en-US"/>
              <a:pPr>
                <a:defRPr/>
              </a:pPr>
              <a:t>11/7/2020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89A6B8-9E6D-410C-AD00-0F6ABDB0BE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2058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0A478-5275-4484-B4A5-47E57B74731A}" type="datetimeFigureOut">
              <a:rPr lang="en-US"/>
              <a:pPr>
                <a:defRPr/>
              </a:pPr>
              <a:t>11/7/2020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C3E696-3A7A-4E0D-BC05-42435CFFD1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9602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7CFB4-F4DC-4180-B186-50155E8B0D98}" type="datetimeFigureOut">
              <a:rPr lang="en-US"/>
              <a:pPr>
                <a:defRPr/>
              </a:pPr>
              <a:t>11/7/2020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C3C1CC-37D3-4E3B-BC42-D44351AADE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2449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FCF43-C0E3-43E0-A49D-BED0ACAFE217}" type="datetimeFigureOut">
              <a:rPr lang="en-US"/>
              <a:pPr>
                <a:defRPr/>
              </a:pPr>
              <a:t>11/7/2020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A92CE6-A19C-410C-B36C-608F76C274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7963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06995-8675-4CFB-A174-0E8A7872D6FC}" type="datetimeFigureOut">
              <a:rPr lang="en-US"/>
              <a:pPr>
                <a:defRPr/>
              </a:pPr>
              <a:t>11/7/2020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B4DD5F-9F26-4E52-A25E-815443EA59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9685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5341E-747C-4F0C-A652-49614073969B}" type="datetimeFigureOut">
              <a:rPr lang="en-US"/>
              <a:pPr>
                <a:defRPr/>
              </a:pPr>
              <a:t>11/7/2020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5A1874-7072-4109-AC74-FF539B1739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7018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C688141-19BF-4D7D-91B0-CB7D0D444E8D}" type="datetimeFigureOut">
              <a:rPr lang="en-US"/>
              <a:pPr>
                <a:defRPr/>
              </a:pPr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fld id="{CE7EAA17-F311-4054-9503-E495CAB024A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5" Type="http://schemas.openxmlformats.org/officeDocument/2006/relationships/image" Target="../media/image25.jpeg"/><Relationship Id="rId4" Type="http://schemas.openxmlformats.org/officeDocument/2006/relationships/image" Target="../media/image29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6.png"/><Relationship Id="rId3" Type="http://schemas.openxmlformats.org/officeDocument/2006/relationships/video" Target="../media/media2.mp4"/><Relationship Id="rId7" Type="http://schemas.openxmlformats.org/officeDocument/2006/relationships/image" Target="../media/image31.png"/><Relationship Id="rId12" Type="http://schemas.openxmlformats.org/officeDocument/2006/relationships/image" Target="../media/image35.png"/><Relationship Id="rId2" Type="http://schemas.microsoft.com/office/2007/relationships/media" Target="../media/media2.mp4"/><Relationship Id="rId1" Type="http://schemas.openxmlformats.org/officeDocument/2006/relationships/tags" Target="../tags/tag13.xml"/><Relationship Id="rId6" Type="http://schemas.openxmlformats.org/officeDocument/2006/relationships/image" Target="../media/image30.jpeg"/><Relationship Id="rId11" Type="http://schemas.openxmlformats.org/officeDocument/2006/relationships/image" Target="../media/image24.png"/><Relationship Id="rId5" Type="http://schemas.openxmlformats.org/officeDocument/2006/relationships/audio" Target="../media/audio1.wav"/><Relationship Id="rId10" Type="http://schemas.openxmlformats.org/officeDocument/2006/relationships/image" Target="../media/image34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3.png"/><Relationship Id="rId1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25.jpeg"/><Relationship Id="rId3" Type="http://schemas.openxmlformats.org/officeDocument/2006/relationships/video" Target="../media/media2.mp4"/><Relationship Id="rId7" Type="http://schemas.openxmlformats.org/officeDocument/2006/relationships/image" Target="../media/image37.png"/><Relationship Id="rId12" Type="http://schemas.openxmlformats.org/officeDocument/2006/relationships/image" Target="../media/image36.png"/><Relationship Id="rId2" Type="http://schemas.microsoft.com/office/2007/relationships/media" Target="../media/media2.mp4"/><Relationship Id="rId1" Type="http://schemas.openxmlformats.org/officeDocument/2006/relationships/tags" Target="../tags/tag14.xml"/><Relationship Id="rId6" Type="http://schemas.openxmlformats.org/officeDocument/2006/relationships/image" Target="../media/image21.jpeg"/><Relationship Id="rId11" Type="http://schemas.openxmlformats.org/officeDocument/2006/relationships/image" Target="../media/image41.png"/><Relationship Id="rId5" Type="http://schemas.openxmlformats.org/officeDocument/2006/relationships/audio" Target="../media/audio1.wav"/><Relationship Id="rId10" Type="http://schemas.openxmlformats.org/officeDocument/2006/relationships/image" Target="../media/image40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7" Type="http://schemas.openxmlformats.org/officeDocument/2006/relationships/image" Target="../media/image23.png"/><Relationship Id="rId2" Type="http://schemas.openxmlformats.org/officeDocument/2006/relationships/audio" Target="NULL" TargetMode="External"/><Relationship Id="rId1" Type="http://schemas.openxmlformats.org/officeDocument/2006/relationships/tags" Target="../tags/tag8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24.png"/><Relationship Id="rId5" Type="http://schemas.openxmlformats.org/officeDocument/2006/relationships/image" Target="../media/image21.jpe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5.jpeg"/><Relationship Id="rId5" Type="http://schemas.openxmlformats.org/officeDocument/2006/relationships/image" Target="../media/image26.pn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13"/>
          <p:cNvSpPr>
            <a:spLocks noChangeArrowheads="1" noChangeShapeType="1" noTextEdit="1"/>
          </p:cNvSpPr>
          <p:nvPr/>
        </p:nvSpPr>
        <p:spPr bwMode="auto">
          <a:xfrm>
            <a:off x="533400" y="2667000"/>
            <a:ext cx="8429625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0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1" name="WordArt 15"/>
          <p:cNvSpPr>
            <a:spLocks noChangeArrowheads="1" noChangeShapeType="1" noTextEdit="1"/>
          </p:cNvSpPr>
          <p:nvPr/>
        </p:nvSpPr>
        <p:spPr bwMode="auto">
          <a:xfrm>
            <a:off x="2209800" y="3338513"/>
            <a:ext cx="4724400" cy="395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0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2" name="AutoShape 17" descr="Trường mầm non Hoa Sen - Community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053" name="AutoShape 19" descr="Trường mầm non Hoa Sen - Community | Facebook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054" name="TextBox 20"/>
          <p:cNvSpPr txBox="1">
            <a:spLocks noChangeArrowheads="1"/>
          </p:cNvSpPr>
          <p:nvPr/>
        </p:nvSpPr>
        <p:spPr bwMode="auto">
          <a:xfrm>
            <a:off x="3733800" y="46513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055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8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TextBox 19"/>
          <p:cNvSpPr txBox="1">
            <a:spLocks noChangeArrowheads="1"/>
          </p:cNvSpPr>
          <p:nvPr/>
        </p:nvSpPr>
        <p:spPr bwMode="auto">
          <a:xfrm>
            <a:off x="687733" y="11113"/>
            <a:ext cx="77685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PHÒNG GIÁO DỤC VÀ ĐẠO TẠO QUẬN LONG BIÊN</a:t>
            </a:r>
          </a:p>
          <a:p>
            <a:pPr algn="ctr" eaLnBrk="1" hangingPunct="1"/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HỒNG TIẾN</a:t>
            </a:r>
            <a:endParaRPr lang="en-US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22180" y="2886792"/>
            <a:ext cx="7135812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  <a:p>
            <a:pPr algn="ctr" eaLnBrk="1" hangingPunct="1">
              <a:defRPr/>
            </a:pPr>
            <a:endParaRPr lang="en-US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MGN (4-5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ctr" eaLnBrk="1" hangingPunct="1">
              <a:defRPr/>
            </a:pPr>
            <a:endParaRPr lang="en-US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934167"/>
            <a:ext cx="1852852" cy="185285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14215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30" objId="14"/>
        <p14:stopEvt time="14215" objId="1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90488" y="679450"/>
            <a:ext cx="90043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Củng cố:Có mấy cách tách nhóm có 5 đối tượng ra làm 2 phần? Đó là những cách nào?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73436" y="1676400"/>
            <a:ext cx="3276600" cy="38100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b="1">
              <a:ln w="10160">
                <a:solidFill>
                  <a:schemeClr val="accent5"/>
                </a:solidFill>
                <a:prstDash val="solid"/>
              </a:ln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endParaRPr lang="en-US" b="1">
              <a:ln w="10160">
                <a:solidFill>
                  <a:schemeClr val="accent5"/>
                </a:solidFill>
                <a:prstDash val="solid"/>
              </a:ln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endParaRPr lang="en-US" b="1">
              <a:ln w="10160">
                <a:solidFill>
                  <a:schemeClr val="accent5"/>
                </a:solidFill>
                <a:prstDash val="solid"/>
              </a:ln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endParaRPr lang="en-US" b="1">
              <a:ln w="10160">
                <a:solidFill>
                  <a:schemeClr val="accent5"/>
                </a:solidFill>
                <a:prstDash val="solid"/>
              </a:ln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endParaRPr lang="en-US" b="1">
              <a:ln w="10160">
                <a:solidFill>
                  <a:schemeClr val="accent5"/>
                </a:solidFill>
                <a:prstDash val="solid"/>
              </a:ln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endParaRPr lang="en-US" b="1">
              <a:ln w="10160">
                <a:solidFill>
                  <a:schemeClr val="accent5"/>
                </a:solidFill>
                <a:prstDash val="solid"/>
              </a:ln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endParaRPr lang="en-US" b="1">
              <a:ln w="10160">
                <a:solidFill>
                  <a:schemeClr val="accent5"/>
                </a:solidFill>
                <a:prstDash val="solid"/>
              </a:ln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endParaRPr lang="en-US" b="1">
              <a:ln w="10160">
                <a:solidFill>
                  <a:schemeClr val="accent5"/>
                </a:solidFill>
                <a:prstDash val="solid"/>
              </a:ln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endParaRPr lang="en-US" b="1">
              <a:ln w="10160">
                <a:solidFill>
                  <a:schemeClr val="accent5"/>
                </a:solidFill>
                <a:prstDash val="solid"/>
              </a:ln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en-US" b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</a:rPr>
              <a:t>                        </a:t>
            </a:r>
            <a:r>
              <a:rPr lang="en-US" sz="6600" b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b="1">
              <a:ln w="10160">
                <a:solidFill>
                  <a:schemeClr val="accent5"/>
                </a:solidFill>
                <a:prstDash val="solid"/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3" name="Right Arrow 10"/>
          <p:cNvSpPr>
            <a:spLocks noChangeArrowheads="1"/>
          </p:cNvSpPr>
          <p:nvPr/>
        </p:nvSpPr>
        <p:spPr bwMode="auto">
          <a:xfrm rot="-2081750">
            <a:off x="3430588" y="3094038"/>
            <a:ext cx="1249362" cy="182562"/>
          </a:xfrm>
          <a:prstGeom prst="rightArrow">
            <a:avLst>
              <a:gd name="adj1" fmla="val 50000"/>
              <a:gd name="adj2" fmla="val 120110"/>
            </a:avLst>
          </a:prstGeom>
          <a:solidFill>
            <a:srgbClr val="FF000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vi-VN" alt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2294" name="Right Arrow 15"/>
          <p:cNvSpPr>
            <a:spLocks noChangeArrowheads="1"/>
          </p:cNvSpPr>
          <p:nvPr/>
        </p:nvSpPr>
        <p:spPr bwMode="auto">
          <a:xfrm rot="2041219">
            <a:off x="3533775" y="3886200"/>
            <a:ext cx="1049338" cy="261938"/>
          </a:xfrm>
          <a:prstGeom prst="rightArrow">
            <a:avLst>
              <a:gd name="adj1" fmla="val 50000"/>
              <a:gd name="adj2" fmla="val 119458"/>
            </a:avLst>
          </a:prstGeom>
          <a:solidFill>
            <a:srgbClr val="FF000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vi-VN" altLang="en-US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1271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1727200"/>
            <a:ext cx="126365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175" y="1744663"/>
            <a:ext cx="1247775" cy="122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4089400"/>
            <a:ext cx="1368425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2854325"/>
            <a:ext cx="1292225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088" y="2832100"/>
            <a:ext cx="1281112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4629150" y="1595438"/>
            <a:ext cx="4441825" cy="2090737"/>
            <a:chOff x="4629150" y="1595438"/>
            <a:chExt cx="4441825" cy="2090737"/>
          </a:xfrm>
        </p:grpSpPr>
        <p:grpSp>
          <p:nvGrpSpPr>
            <p:cNvPr id="11290" name="Group 1"/>
            <p:cNvGrpSpPr>
              <a:grpSpLocks/>
            </p:cNvGrpSpPr>
            <p:nvPr/>
          </p:nvGrpSpPr>
          <p:grpSpPr bwMode="auto">
            <a:xfrm>
              <a:off x="4629150" y="1595438"/>
              <a:ext cx="4441825" cy="2090737"/>
              <a:chOff x="4629150" y="1595438"/>
              <a:chExt cx="4441825" cy="2090737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4629150" y="1595438"/>
                <a:ext cx="2224088" cy="208597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  <a:p>
                <a:pPr algn="ctr" eaLnBrk="1" hangingPunct="1">
                  <a:defRPr/>
                </a:pPr>
                <a:endParaRPr lang="en-US"/>
              </a:p>
              <a:p>
                <a:pPr algn="ctr" eaLnBrk="1" hangingPunct="1">
                  <a:defRPr/>
                </a:pPr>
                <a:endParaRPr lang="en-US"/>
              </a:p>
              <a:p>
                <a:pPr algn="ctr" eaLnBrk="1" hangingPunct="1">
                  <a:defRPr/>
                </a:pPr>
                <a:endParaRPr lang="en-US"/>
              </a:p>
              <a:p>
                <a:pPr algn="ctr" eaLnBrk="1" hangingPunct="1">
                  <a:defRPr/>
                </a:pPr>
                <a:endParaRPr lang="en-US"/>
              </a:p>
              <a:p>
                <a:pPr algn="ctr" eaLnBrk="1" hangingPunct="1">
                  <a:defRPr/>
                </a:pPr>
                <a:r>
                  <a:rPr lang="en-US"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6861175" y="1600200"/>
                <a:ext cx="2209800" cy="208597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  <a:p>
                <a:pPr algn="ctr" eaLnBrk="1" hangingPunct="1">
                  <a:defRPr/>
                </a:pPr>
                <a:endParaRPr lang="en-US"/>
              </a:p>
              <a:p>
                <a:pPr algn="ctr" eaLnBrk="1" hangingPunct="1">
                  <a:defRPr/>
                </a:pPr>
                <a:endParaRPr lang="en-US"/>
              </a:p>
              <a:p>
                <a:pPr algn="ctr" eaLnBrk="1" hangingPunct="1">
                  <a:defRPr/>
                </a:pPr>
                <a:endParaRPr lang="en-US"/>
              </a:p>
              <a:p>
                <a:pPr algn="ctr" eaLnBrk="1" hangingPunct="1">
                  <a:defRPr/>
                </a:pPr>
                <a:endParaRPr lang="en-US"/>
              </a:p>
              <a:p>
                <a:pPr algn="ctr" eaLnBrk="1" hangingPunct="1">
                  <a:defRPr/>
                </a:pPr>
                <a:r>
                  <a:rPr lang="en-US"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</p:grpSp>
        <p:pic>
          <p:nvPicPr>
            <p:cNvPr id="11291" name="Picture 3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4433" y="2005028"/>
              <a:ext cx="1081495" cy="1063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92" name="Picture 3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5085" y="2357264"/>
              <a:ext cx="1004415" cy="987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93" name="Picture 4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0338" y="2357263"/>
              <a:ext cx="964083" cy="948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94" name="Picture 4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0338" y="1619387"/>
              <a:ext cx="928123" cy="912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95" name="Picture 4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5489" y="1605367"/>
              <a:ext cx="956636" cy="940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4621213" y="3748088"/>
            <a:ext cx="4473575" cy="2085975"/>
            <a:chOff x="4621213" y="3748088"/>
            <a:chExt cx="4473575" cy="2085975"/>
          </a:xfrm>
        </p:grpSpPr>
        <p:grpSp>
          <p:nvGrpSpPr>
            <p:cNvPr id="11279" name="Group 8"/>
            <p:cNvGrpSpPr>
              <a:grpSpLocks/>
            </p:cNvGrpSpPr>
            <p:nvPr/>
          </p:nvGrpSpPr>
          <p:grpSpPr bwMode="auto">
            <a:xfrm>
              <a:off x="4621213" y="3748088"/>
              <a:ext cx="4473575" cy="2085975"/>
              <a:chOff x="4621213" y="3748088"/>
              <a:chExt cx="4473575" cy="2085975"/>
            </a:xfrm>
          </p:grpSpPr>
          <p:grpSp>
            <p:nvGrpSpPr>
              <p:cNvPr id="11286" name="Group 6"/>
              <p:cNvGrpSpPr>
                <a:grpSpLocks/>
              </p:cNvGrpSpPr>
              <p:nvPr/>
            </p:nvGrpSpPr>
            <p:grpSpPr bwMode="auto">
              <a:xfrm>
                <a:off x="4621213" y="3748088"/>
                <a:ext cx="4473575" cy="2085975"/>
                <a:chOff x="4621213" y="3748088"/>
                <a:chExt cx="4473575" cy="2085975"/>
              </a:xfrm>
            </p:grpSpPr>
            <p:sp>
              <p:nvSpPr>
                <p:cNvPr id="30" name="Rectangle 29"/>
                <p:cNvSpPr/>
                <p:nvPr/>
              </p:nvSpPr>
              <p:spPr>
                <a:xfrm>
                  <a:off x="4621213" y="3748088"/>
                  <a:ext cx="2222500" cy="2085975"/>
                </a:xfrm>
                <a:prstGeom prst="rect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  <a:p>
                  <a:pPr algn="ctr" eaLnBrk="1" hangingPunct="1">
                    <a:defRPr/>
                  </a:pPr>
                  <a:endParaRPr lang="en-US"/>
                </a:p>
                <a:p>
                  <a:pPr algn="ctr" eaLnBrk="1" hangingPunct="1">
                    <a:defRPr/>
                  </a:pPr>
                  <a:endParaRPr lang="en-US"/>
                </a:p>
                <a:p>
                  <a:pPr algn="ctr" eaLnBrk="1" hangingPunct="1">
                    <a:defRPr/>
                  </a:pPr>
                  <a:endParaRPr lang="en-US"/>
                </a:p>
                <a:p>
                  <a:pPr algn="ctr" eaLnBrk="1" hangingPunct="1">
                    <a:defRPr/>
                  </a:pPr>
                  <a:endParaRPr lang="en-US"/>
                </a:p>
                <a:p>
                  <a:pPr algn="ctr" eaLnBrk="1" hangingPunct="1">
                    <a:defRPr/>
                  </a:pPr>
                  <a:r>
                    <a:rPr lang="en-US"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6870700" y="3748088"/>
                  <a:ext cx="2224088" cy="2085975"/>
                </a:xfrm>
                <a:prstGeom prst="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</p:grpSp>
          <p:sp>
            <p:nvSpPr>
              <p:cNvPr id="11287" name="TextBox 25"/>
              <p:cNvSpPr txBox="1">
                <a:spLocks noChangeArrowheads="1"/>
              </p:cNvSpPr>
              <p:nvPr/>
            </p:nvSpPr>
            <p:spPr bwMode="auto">
              <a:xfrm>
                <a:off x="8483311" y="5141236"/>
                <a:ext cx="304800" cy="584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altLang="en-US" sz="3200" b="1"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grpSp>
          <p:nvGrpSpPr>
            <p:cNvPr id="11280" name="Group 7"/>
            <p:cNvGrpSpPr>
              <a:grpSpLocks/>
            </p:cNvGrpSpPr>
            <p:nvPr/>
          </p:nvGrpSpPr>
          <p:grpSpPr bwMode="auto">
            <a:xfrm>
              <a:off x="4724400" y="3812913"/>
              <a:ext cx="4310021" cy="1896208"/>
              <a:chOff x="4800129" y="3812913"/>
              <a:chExt cx="4234292" cy="1896208"/>
            </a:xfrm>
          </p:grpSpPr>
          <p:pic>
            <p:nvPicPr>
              <p:cNvPr id="11281" name="Picture 4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0129" y="3876309"/>
                <a:ext cx="964083" cy="948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82" name="Picture 4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32463" y="4374799"/>
                <a:ext cx="964083" cy="948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83" name="Picture 4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89762" y="4761017"/>
                <a:ext cx="964083" cy="948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84" name="Picture 4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70338" y="3823618"/>
                <a:ext cx="964083" cy="948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85" name="Picture 4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65085" y="3812913"/>
                <a:ext cx="964083" cy="948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custDataLst>
      <p:tags r:id="rId1"/>
    </p:custDataLst>
  </p:cSld>
  <p:clrMapOvr>
    <a:masterClrMapping/>
  </p:clrMapOvr>
  <p:transition spd="slow" advTm="4015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  <p:bldP spid="1229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697124lyvlntaq1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6" descr="697124lyvlntaq1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0500"/>
            <a:ext cx="4572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8" descr="697124lyvlntaq1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4000500"/>
            <a:ext cx="4572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9" descr="697124lyvlntaq1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0"/>
            <a:ext cx="4572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0" descr="697124lyvlntaq1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67550" y="-1200150"/>
            <a:ext cx="4572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2" descr="697124lyvlntaq1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62750" y="5200650"/>
            <a:ext cx="4572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4" descr="697124lyvlntaq1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81150" y="-1200150"/>
            <a:ext cx="4572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6" descr="697124lyvlntaq1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00150" y="5200650"/>
            <a:ext cx="4572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loud Callout 17"/>
          <p:cNvSpPr/>
          <p:nvPr/>
        </p:nvSpPr>
        <p:spPr>
          <a:xfrm>
            <a:off x="762000" y="685800"/>
            <a:ext cx="7391400" cy="4419600"/>
          </a:xfrm>
          <a:prstGeom prst="cloudCallout">
            <a:avLst>
              <a:gd name="adj1" fmla="val -14880"/>
              <a:gd name="adj2" fmla="val 6024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800" b="1" dirty="0">
              <a:ln w="38100" cmpd="dbl">
                <a:solidFill>
                  <a:srgbClr val="FFFF00"/>
                </a:solidFill>
                <a:prstDash val="sysDot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57500" y="2133600"/>
            <a:ext cx="3457575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6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</a:t>
            </a:r>
          </a:p>
        </p:txBody>
      </p:sp>
      <p:pic>
        <p:nvPicPr>
          <p:cNvPr id="16" name="Picture 8" descr="Cộng đồng mạng chia sẻ hình hoa hướng dương dễ vẽ và ý nghĩa nhất ...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213" y="5872163"/>
            <a:ext cx="990601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1133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 </a:t>
            </a:r>
          </a:p>
        </p:txBody>
      </p:sp>
      <p:pic>
        <p:nvPicPr>
          <p:cNvPr id="13315" name="Content Placeholder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143" y="-25400"/>
            <a:ext cx="9210675" cy="6908800"/>
          </a:xfrm>
        </p:spPr>
      </p:pic>
      <p:sp>
        <p:nvSpPr>
          <p:cNvPr id="13317" name="TextBox 31"/>
          <p:cNvSpPr txBox="1">
            <a:spLocks noChangeArrowheads="1"/>
          </p:cNvSpPr>
          <p:nvPr/>
        </p:nvSpPr>
        <p:spPr bwMode="auto">
          <a:xfrm>
            <a:off x="2054225" y="209550"/>
            <a:ext cx="48323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 :Tìm miếng ghép đúng có     cách tách 5 ra thành 2 phần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27085" y="1107012"/>
            <a:ext cx="8888282" cy="2199900"/>
            <a:chOff x="227085" y="1107012"/>
            <a:chExt cx="8888282" cy="2199900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227085" y="1440656"/>
              <a:ext cx="4267200" cy="1858962"/>
              <a:chOff x="4813300" y="1455738"/>
              <a:chExt cx="4267200" cy="1858962"/>
            </a:xfrm>
          </p:grpSpPr>
          <p:sp>
            <p:nvSpPr>
              <p:cNvPr id="12" name="Flowchart: Alternate Process 11"/>
              <p:cNvSpPr/>
              <p:nvPr/>
            </p:nvSpPr>
            <p:spPr>
              <a:xfrm>
                <a:off x="4813300" y="1598613"/>
                <a:ext cx="4267200" cy="1600200"/>
              </a:xfrm>
              <a:prstGeom prst="flowChartAlternateProcess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>
                <a:off x="6946900" y="1598613"/>
                <a:ext cx="0" cy="1600200"/>
              </a:xfrm>
              <a:prstGeom prst="line">
                <a:avLst/>
              </a:prstGeom>
              <a:ln w="25400" cmpd="thinThick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337" name="Picture 22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5900" y="2111375"/>
                <a:ext cx="1204913" cy="1203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38" name="Picture 23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16613" y="1455738"/>
                <a:ext cx="1096962" cy="1096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39" name="Picture 24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95850" y="1481138"/>
                <a:ext cx="1047750" cy="1047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40" name="Picture 25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59663" y="1671638"/>
                <a:ext cx="1198562" cy="11985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" name="TextBox 2"/>
            <p:cNvSpPr txBox="1"/>
            <p:nvPr/>
          </p:nvSpPr>
          <p:spPr>
            <a:xfrm>
              <a:off x="2078428" y="2799700"/>
              <a:ext cx="457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smtClean="0"/>
                <a:t>3</a:t>
              </a:r>
              <a:endParaRPr lang="en-US" sz="2000" b="1"/>
            </a:p>
          </p:txBody>
        </p:sp>
        <p:sp>
          <p:nvSpPr>
            <p:cNvPr id="6" name="TextBox 5"/>
            <p:cNvSpPr txBox="1"/>
            <p:nvPr/>
          </p:nvSpPr>
          <p:spPr>
            <a:xfrm flipH="1">
              <a:off x="4191072" y="2809399"/>
              <a:ext cx="457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smtClean="0"/>
                <a:t>1</a:t>
              </a:r>
              <a:endParaRPr lang="en-US" sz="2000" b="1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473906" y="1168717"/>
              <a:ext cx="469142" cy="738664"/>
              <a:chOff x="483359" y="1056799"/>
              <a:chExt cx="469142" cy="738664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483359" y="1096764"/>
                <a:ext cx="469142" cy="374849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98252" y="1056799"/>
                <a:ext cx="4571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/>
                  <a:t>A</a:t>
                </a:r>
              </a:p>
              <a:p>
                <a:endParaRPr lang="en-US"/>
              </a:p>
            </p:txBody>
          </p:sp>
        </p:grpSp>
        <p:sp>
          <p:nvSpPr>
            <p:cNvPr id="11" name="Flowchart: Alternate Process 10"/>
            <p:cNvSpPr/>
            <p:nvPr/>
          </p:nvSpPr>
          <p:spPr bwMode="auto">
            <a:xfrm>
              <a:off x="4848167" y="1533525"/>
              <a:ext cx="4267200" cy="1600200"/>
            </a:xfrm>
            <a:prstGeom prst="flowChartAlternateProcess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18" name="Straight Connector 17"/>
            <p:cNvCxnSpPr>
              <a:stCxn id="11" idx="0"/>
              <a:endCxn id="11" idx="2"/>
            </p:cNvCxnSpPr>
            <p:nvPr/>
          </p:nvCxnSpPr>
          <p:spPr bwMode="auto">
            <a:xfrm>
              <a:off x="6981767" y="1533525"/>
              <a:ext cx="0" cy="1600200"/>
            </a:xfrm>
            <a:prstGeom prst="line">
              <a:avLst/>
            </a:prstGeom>
            <a:ln w="25400" cmpd="thinThick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325" name="Picture 2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9538" y="1369663"/>
              <a:ext cx="1295400" cy="129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6" name="Picture 2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2617" y="1563110"/>
              <a:ext cx="1295400" cy="129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7" name="Picture 2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8167" y="2011512"/>
              <a:ext cx="1295400" cy="129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Rectangle 36"/>
            <p:cNvSpPr/>
            <p:nvPr/>
          </p:nvSpPr>
          <p:spPr>
            <a:xfrm>
              <a:off x="5094121" y="1146373"/>
              <a:ext cx="492678" cy="374849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191125" y="1107012"/>
              <a:ext cx="457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mtClean="0"/>
                <a:t>B</a:t>
              </a:r>
              <a:endParaRPr lang="en-US" sz="2400" b="1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571132" y="2662824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smtClean="0"/>
                <a:t>1</a:t>
              </a:r>
              <a:endParaRPr lang="en-US" sz="2400" b="1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591129" y="2698192"/>
              <a:ext cx="31290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smtClean="0"/>
                <a:t>2</a:t>
              </a:r>
              <a:endParaRPr lang="en-US" sz="2400" b="1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209800" y="3718650"/>
            <a:ext cx="4276725" cy="2263486"/>
            <a:chOff x="2209800" y="3718650"/>
            <a:chExt cx="4276725" cy="2263486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2209800" y="3916799"/>
              <a:ext cx="4276725" cy="2065337"/>
              <a:chOff x="2047875" y="3772911"/>
              <a:chExt cx="4276725" cy="2065338"/>
            </a:xfrm>
          </p:grpSpPr>
          <p:sp>
            <p:nvSpPr>
              <p:cNvPr id="13" name="Flowchart: Alternate Process 12"/>
              <p:cNvSpPr/>
              <p:nvPr/>
            </p:nvSpPr>
            <p:spPr>
              <a:xfrm>
                <a:off x="2057400" y="3958648"/>
                <a:ext cx="4267200" cy="1670051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4191000" y="4028498"/>
                <a:ext cx="0" cy="1600201"/>
              </a:xfrm>
              <a:prstGeom prst="line">
                <a:avLst/>
              </a:prstGeom>
              <a:ln w="25400" cmpd="thinThick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330" name="Picture 29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60143" y="3815631"/>
                <a:ext cx="1295400" cy="1293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31" name="Picture 3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99335" y="4520807"/>
                <a:ext cx="1295400" cy="1293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32" name="Picture 26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87675" y="4166611"/>
                <a:ext cx="1295400" cy="1295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33" name="Picture 27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24075" y="4611111"/>
                <a:ext cx="1225550" cy="1227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34" name="Picture 28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47875" y="3772911"/>
                <a:ext cx="1165225" cy="1165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9" name="Rectangle 38"/>
            <p:cNvSpPr/>
            <p:nvPr/>
          </p:nvSpPr>
          <p:spPr>
            <a:xfrm>
              <a:off x="2438400" y="3722091"/>
              <a:ext cx="457200" cy="374849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514600" y="3718650"/>
              <a:ext cx="457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mtClean="0"/>
                <a:t>C</a:t>
              </a:r>
              <a:endParaRPr lang="en-US" sz="2400" b="1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841955" y="5375036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smtClean="0"/>
                <a:t>3</a:t>
              </a:r>
              <a:endParaRPr lang="en-US" sz="2400" b="1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915139" y="5349428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smtClean="0"/>
                <a:t>2</a:t>
              </a:r>
              <a:endParaRPr lang="en-US" sz="2400" b="1"/>
            </a:p>
          </p:txBody>
        </p:sp>
      </p:grpSp>
      <p:pic>
        <p:nvPicPr>
          <p:cNvPr id="48" name="Countdown 5 Seconds HD.mp4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 bwMode="auto">
          <a:xfrm>
            <a:off x="7288399" y="5013370"/>
            <a:ext cx="1502445" cy="11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8" descr="Cộng đồng mạng chia sẻ hình hoa hướng dương dễ vẽ và ý nghĩa nhất ...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091" y="5816204"/>
            <a:ext cx="990601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3772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2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7" fill="hold" display="0">
                  <p:stCondLst>
                    <p:cond delay="indefinite"/>
                  </p:stCondLst>
                </p:cTn>
                <p:tgtEl>
                  <p:spTgt spid="48"/>
                </p:tgtEl>
              </p:cMediaNode>
            </p:vide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26"/>
        <p14:pauseEvt time="0" objId="26"/>
        <p14:seekEvt time="0" objId="26" seek="0"/>
        <p14:resumeEvt time="0" objId="26"/>
        <p14:playEvt time="11675" objId="48"/>
        <p14:stopEvt time="17726" objId="48"/>
        <p14:stopEvt time="36225" objId="26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4339" name="Content Placeholder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" name="Rectangle 8"/>
          <p:cNvSpPr/>
          <p:nvPr/>
        </p:nvSpPr>
        <p:spPr>
          <a:xfrm>
            <a:off x="4415547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3562112" y="2281191"/>
            <a:ext cx="5399346" cy="1962353"/>
            <a:chOff x="3562112" y="2281191"/>
            <a:chExt cx="5399346" cy="1962353"/>
          </a:xfrm>
        </p:grpSpPr>
        <p:grpSp>
          <p:nvGrpSpPr>
            <p:cNvPr id="14341" name="Group 14340"/>
            <p:cNvGrpSpPr>
              <a:grpSpLocks/>
            </p:cNvGrpSpPr>
            <p:nvPr/>
          </p:nvGrpSpPr>
          <p:grpSpPr bwMode="auto">
            <a:xfrm>
              <a:off x="3562112" y="2281191"/>
              <a:ext cx="5399346" cy="1962353"/>
              <a:chOff x="3700462" y="2173415"/>
              <a:chExt cx="5399305" cy="1962511"/>
            </a:xfrm>
          </p:grpSpPr>
          <p:sp>
            <p:nvSpPr>
              <p:cNvPr id="18" name="Freeform 17"/>
              <p:cNvSpPr/>
              <p:nvPr/>
            </p:nvSpPr>
            <p:spPr>
              <a:xfrm>
                <a:off x="3700462" y="2444173"/>
                <a:ext cx="3114675" cy="1676400"/>
              </a:xfrm>
              <a:custGeom>
                <a:avLst/>
                <a:gdLst>
                  <a:gd name="connsiteX0" fmla="*/ 0 w 3114675"/>
                  <a:gd name="connsiteY0" fmla="*/ 0 h 1676400"/>
                  <a:gd name="connsiteX1" fmla="*/ 2800350 w 3114675"/>
                  <a:gd name="connsiteY1" fmla="*/ 0 h 1676400"/>
                  <a:gd name="connsiteX2" fmla="*/ 2800350 w 3114675"/>
                  <a:gd name="connsiteY2" fmla="*/ 534360 h 1676400"/>
                  <a:gd name="connsiteX3" fmla="*/ 2809875 w 3114675"/>
                  <a:gd name="connsiteY3" fmla="*/ 533400 h 1676400"/>
                  <a:gd name="connsiteX4" fmla="*/ 3114675 w 3114675"/>
                  <a:gd name="connsiteY4" fmla="*/ 838200 h 1676400"/>
                  <a:gd name="connsiteX5" fmla="*/ 2809875 w 3114675"/>
                  <a:gd name="connsiteY5" fmla="*/ 1143000 h 1676400"/>
                  <a:gd name="connsiteX6" fmla="*/ 2800350 w 3114675"/>
                  <a:gd name="connsiteY6" fmla="*/ 1142040 h 1676400"/>
                  <a:gd name="connsiteX7" fmla="*/ 2800350 w 3114675"/>
                  <a:gd name="connsiteY7" fmla="*/ 1676400 h 1676400"/>
                  <a:gd name="connsiteX8" fmla="*/ 0 w 3114675"/>
                  <a:gd name="connsiteY8" fmla="*/ 1676400 h 1676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14675" h="1676400">
                    <a:moveTo>
                      <a:pt x="0" y="0"/>
                    </a:moveTo>
                    <a:lnTo>
                      <a:pt x="2800350" y="0"/>
                    </a:lnTo>
                    <a:lnTo>
                      <a:pt x="2800350" y="534360"/>
                    </a:lnTo>
                    <a:lnTo>
                      <a:pt x="2809875" y="533400"/>
                    </a:lnTo>
                    <a:cubicBezTo>
                      <a:pt x="2978211" y="533400"/>
                      <a:pt x="3114675" y="669864"/>
                      <a:pt x="3114675" y="838200"/>
                    </a:cubicBezTo>
                    <a:cubicBezTo>
                      <a:pt x="3114675" y="1006536"/>
                      <a:pt x="2978211" y="1143000"/>
                      <a:pt x="2809875" y="1143000"/>
                    </a:cubicBezTo>
                    <a:lnTo>
                      <a:pt x="2800350" y="1142040"/>
                    </a:lnTo>
                    <a:lnTo>
                      <a:pt x="2800350" y="1676400"/>
                    </a:lnTo>
                    <a:lnTo>
                      <a:pt x="0" y="1676400"/>
                    </a:lnTo>
                    <a:close/>
                  </a:path>
                </a:pathLst>
              </a:custGeom>
              <a:solidFill>
                <a:srgbClr val="EC4444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" name="Freeform 22"/>
              <p:cNvSpPr/>
              <p:nvPr/>
            </p:nvSpPr>
            <p:spPr>
              <a:xfrm>
                <a:off x="6403038" y="2444173"/>
                <a:ext cx="2640301" cy="1676400"/>
              </a:xfrm>
              <a:custGeom>
                <a:avLst/>
                <a:gdLst>
                  <a:gd name="connsiteX0" fmla="*/ 0 w 2590800"/>
                  <a:gd name="connsiteY0" fmla="*/ 0 h 1676400"/>
                  <a:gd name="connsiteX1" fmla="*/ 2590800 w 2590800"/>
                  <a:gd name="connsiteY1" fmla="*/ 0 h 1676400"/>
                  <a:gd name="connsiteX2" fmla="*/ 2590800 w 2590800"/>
                  <a:gd name="connsiteY2" fmla="*/ 1676400 h 1676400"/>
                  <a:gd name="connsiteX3" fmla="*/ 0 w 2590800"/>
                  <a:gd name="connsiteY3" fmla="*/ 1676400 h 1676400"/>
                  <a:gd name="connsiteX4" fmla="*/ 0 w 2590800"/>
                  <a:gd name="connsiteY4" fmla="*/ 1135856 h 1676400"/>
                  <a:gd name="connsiteX5" fmla="*/ 290513 w 2590800"/>
                  <a:gd name="connsiteY5" fmla="*/ 838200 h 1676400"/>
                  <a:gd name="connsiteX6" fmla="*/ 0 w 2590800"/>
                  <a:gd name="connsiteY6" fmla="*/ 540544 h 1676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0800" h="1676400">
                    <a:moveTo>
                      <a:pt x="0" y="0"/>
                    </a:moveTo>
                    <a:lnTo>
                      <a:pt x="2590800" y="0"/>
                    </a:lnTo>
                    <a:lnTo>
                      <a:pt x="2590800" y="1676400"/>
                    </a:lnTo>
                    <a:lnTo>
                      <a:pt x="0" y="1676400"/>
                    </a:lnTo>
                    <a:lnTo>
                      <a:pt x="0" y="1135856"/>
                    </a:lnTo>
                    <a:cubicBezTo>
                      <a:pt x="160446" y="1135856"/>
                      <a:pt x="290513" y="1002591"/>
                      <a:pt x="290513" y="838200"/>
                    </a:cubicBezTo>
                    <a:cubicBezTo>
                      <a:pt x="290513" y="673809"/>
                      <a:pt x="160446" y="540544"/>
                      <a:pt x="0" y="540544"/>
                    </a:cubicBezTo>
                    <a:close/>
                  </a:path>
                </a:pathLst>
              </a:custGeom>
              <a:solidFill>
                <a:srgbClr val="EC4444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pic>
            <p:nvPicPr>
              <p:cNvPr id="14352" name="Picture 3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49780" y="2597280"/>
                <a:ext cx="1235300" cy="1235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53" name="Picture 36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94320" y="2900626"/>
                <a:ext cx="1235300" cy="1235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54" name="Picture 37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43571" y="2173416"/>
                <a:ext cx="1235300" cy="1235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55" name="Picture 38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87376" y="2173415"/>
                <a:ext cx="1235300" cy="1235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56" name="Picture 39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64467" y="2862397"/>
                <a:ext cx="1235300" cy="1235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" name="Rectangle 2"/>
            <p:cNvSpPr/>
            <p:nvPr/>
          </p:nvSpPr>
          <p:spPr>
            <a:xfrm>
              <a:off x="6152247" y="3145227"/>
              <a:ext cx="42503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smtClean="0"/>
                <a:t>B</a:t>
              </a:r>
              <a:endParaRPr lang="en-US" sz="2400" b="1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884830" y="3746537"/>
              <a:ext cx="32733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smtClean="0"/>
                <a:t>1</a:t>
              </a:r>
              <a:endParaRPr lang="en-US" sz="2000" b="1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534578" y="3787127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smtClean="0"/>
                <a:t>4</a:t>
              </a:r>
              <a:endParaRPr lang="en-US" sz="2000" b="1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2225" y="207963"/>
            <a:ext cx="5845175" cy="5888037"/>
            <a:chOff x="22225" y="207963"/>
            <a:chExt cx="5845175" cy="5888037"/>
          </a:xfrm>
        </p:grpSpPr>
        <p:grpSp>
          <p:nvGrpSpPr>
            <p:cNvPr id="14340" name="Group 14339"/>
            <p:cNvGrpSpPr>
              <a:grpSpLocks/>
            </p:cNvGrpSpPr>
            <p:nvPr/>
          </p:nvGrpSpPr>
          <p:grpSpPr bwMode="auto">
            <a:xfrm>
              <a:off x="457200" y="4419600"/>
              <a:ext cx="5410200" cy="1676400"/>
              <a:chOff x="457200" y="4419600"/>
              <a:chExt cx="5410200" cy="1676400"/>
            </a:xfrm>
          </p:grpSpPr>
          <p:sp>
            <p:nvSpPr>
              <p:cNvPr id="19" name="Freeform 18"/>
              <p:cNvSpPr/>
              <p:nvPr/>
            </p:nvSpPr>
            <p:spPr>
              <a:xfrm>
                <a:off x="457200" y="4419600"/>
                <a:ext cx="3114675" cy="1676400"/>
              </a:xfrm>
              <a:custGeom>
                <a:avLst/>
                <a:gdLst>
                  <a:gd name="connsiteX0" fmla="*/ 0 w 3114675"/>
                  <a:gd name="connsiteY0" fmla="*/ 0 h 1676400"/>
                  <a:gd name="connsiteX1" fmla="*/ 2800350 w 3114675"/>
                  <a:gd name="connsiteY1" fmla="*/ 0 h 1676400"/>
                  <a:gd name="connsiteX2" fmla="*/ 2800350 w 3114675"/>
                  <a:gd name="connsiteY2" fmla="*/ 534360 h 1676400"/>
                  <a:gd name="connsiteX3" fmla="*/ 2809875 w 3114675"/>
                  <a:gd name="connsiteY3" fmla="*/ 533400 h 1676400"/>
                  <a:gd name="connsiteX4" fmla="*/ 3114675 w 3114675"/>
                  <a:gd name="connsiteY4" fmla="*/ 838200 h 1676400"/>
                  <a:gd name="connsiteX5" fmla="*/ 2809875 w 3114675"/>
                  <a:gd name="connsiteY5" fmla="*/ 1143000 h 1676400"/>
                  <a:gd name="connsiteX6" fmla="*/ 2800350 w 3114675"/>
                  <a:gd name="connsiteY6" fmla="*/ 1142040 h 1676400"/>
                  <a:gd name="connsiteX7" fmla="*/ 2800350 w 3114675"/>
                  <a:gd name="connsiteY7" fmla="*/ 1676400 h 1676400"/>
                  <a:gd name="connsiteX8" fmla="*/ 0 w 3114675"/>
                  <a:gd name="connsiteY8" fmla="*/ 1676400 h 1676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14675" h="1676400">
                    <a:moveTo>
                      <a:pt x="0" y="0"/>
                    </a:moveTo>
                    <a:lnTo>
                      <a:pt x="2800350" y="0"/>
                    </a:lnTo>
                    <a:lnTo>
                      <a:pt x="2800350" y="534360"/>
                    </a:lnTo>
                    <a:lnTo>
                      <a:pt x="2809875" y="533400"/>
                    </a:lnTo>
                    <a:cubicBezTo>
                      <a:pt x="2978211" y="533400"/>
                      <a:pt x="3114675" y="669864"/>
                      <a:pt x="3114675" y="838200"/>
                    </a:cubicBezTo>
                    <a:cubicBezTo>
                      <a:pt x="3114675" y="1006536"/>
                      <a:pt x="2978211" y="1143000"/>
                      <a:pt x="2809875" y="1143000"/>
                    </a:cubicBezTo>
                    <a:lnTo>
                      <a:pt x="2800350" y="1142040"/>
                    </a:lnTo>
                    <a:lnTo>
                      <a:pt x="2800350" y="1676400"/>
                    </a:lnTo>
                    <a:lnTo>
                      <a:pt x="0" y="1676400"/>
                    </a:lnTo>
                    <a:close/>
                  </a:path>
                </a:pathLst>
              </a:custGeom>
              <a:solidFill>
                <a:srgbClr val="FF99FF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3276600" y="4419600"/>
                <a:ext cx="2590800" cy="1676400"/>
              </a:xfrm>
              <a:custGeom>
                <a:avLst/>
                <a:gdLst>
                  <a:gd name="connsiteX0" fmla="*/ 0 w 2590800"/>
                  <a:gd name="connsiteY0" fmla="*/ 0 h 1676400"/>
                  <a:gd name="connsiteX1" fmla="*/ 2590800 w 2590800"/>
                  <a:gd name="connsiteY1" fmla="*/ 0 h 1676400"/>
                  <a:gd name="connsiteX2" fmla="*/ 2590800 w 2590800"/>
                  <a:gd name="connsiteY2" fmla="*/ 1676400 h 1676400"/>
                  <a:gd name="connsiteX3" fmla="*/ 0 w 2590800"/>
                  <a:gd name="connsiteY3" fmla="*/ 1676400 h 1676400"/>
                  <a:gd name="connsiteX4" fmla="*/ 0 w 2590800"/>
                  <a:gd name="connsiteY4" fmla="*/ 1135856 h 1676400"/>
                  <a:gd name="connsiteX5" fmla="*/ 290513 w 2590800"/>
                  <a:gd name="connsiteY5" fmla="*/ 838200 h 1676400"/>
                  <a:gd name="connsiteX6" fmla="*/ 0 w 2590800"/>
                  <a:gd name="connsiteY6" fmla="*/ 540544 h 1676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0800" h="1676400">
                    <a:moveTo>
                      <a:pt x="0" y="0"/>
                    </a:moveTo>
                    <a:lnTo>
                      <a:pt x="2590800" y="0"/>
                    </a:lnTo>
                    <a:lnTo>
                      <a:pt x="2590800" y="1676400"/>
                    </a:lnTo>
                    <a:lnTo>
                      <a:pt x="0" y="1676400"/>
                    </a:lnTo>
                    <a:lnTo>
                      <a:pt x="0" y="1135856"/>
                    </a:lnTo>
                    <a:cubicBezTo>
                      <a:pt x="160446" y="1135856"/>
                      <a:pt x="290513" y="1002591"/>
                      <a:pt x="290513" y="838200"/>
                    </a:cubicBezTo>
                    <a:cubicBezTo>
                      <a:pt x="290513" y="673809"/>
                      <a:pt x="160446" y="540544"/>
                      <a:pt x="0" y="540544"/>
                    </a:cubicBezTo>
                    <a:close/>
                  </a:path>
                </a:pathLst>
              </a:custGeom>
              <a:solidFill>
                <a:srgbClr val="FF99FF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pic>
            <p:nvPicPr>
              <p:cNvPr id="14373" name="Picture 24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1072" y="4574887"/>
                <a:ext cx="1235364" cy="12353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74" name="Picture 27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88836" y="4574887"/>
                <a:ext cx="1235364" cy="12353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75" name="Picture 29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22435" y="4623954"/>
                <a:ext cx="1235364" cy="12353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4337" name="Group 14336"/>
            <p:cNvGrpSpPr>
              <a:grpSpLocks/>
            </p:cNvGrpSpPr>
            <p:nvPr/>
          </p:nvGrpSpPr>
          <p:grpSpPr bwMode="auto">
            <a:xfrm>
              <a:off x="22225" y="207963"/>
              <a:ext cx="5235575" cy="2157412"/>
              <a:chOff x="22959" y="207529"/>
              <a:chExt cx="5234841" cy="2157558"/>
            </a:xfrm>
          </p:grpSpPr>
          <p:sp>
            <p:nvSpPr>
              <p:cNvPr id="17" name="Freeform 16"/>
              <p:cNvSpPr/>
              <p:nvPr/>
            </p:nvSpPr>
            <p:spPr>
              <a:xfrm>
                <a:off x="304800" y="452148"/>
                <a:ext cx="2819400" cy="1757652"/>
              </a:xfrm>
              <a:custGeom>
                <a:avLst/>
                <a:gdLst>
                  <a:gd name="connsiteX0" fmla="*/ 0 w 3114675"/>
                  <a:gd name="connsiteY0" fmla="*/ 0 h 1676400"/>
                  <a:gd name="connsiteX1" fmla="*/ 2800350 w 3114675"/>
                  <a:gd name="connsiteY1" fmla="*/ 0 h 1676400"/>
                  <a:gd name="connsiteX2" fmla="*/ 2800350 w 3114675"/>
                  <a:gd name="connsiteY2" fmla="*/ 534360 h 1676400"/>
                  <a:gd name="connsiteX3" fmla="*/ 2809875 w 3114675"/>
                  <a:gd name="connsiteY3" fmla="*/ 533400 h 1676400"/>
                  <a:gd name="connsiteX4" fmla="*/ 3114675 w 3114675"/>
                  <a:gd name="connsiteY4" fmla="*/ 838200 h 1676400"/>
                  <a:gd name="connsiteX5" fmla="*/ 2809875 w 3114675"/>
                  <a:gd name="connsiteY5" fmla="*/ 1143000 h 1676400"/>
                  <a:gd name="connsiteX6" fmla="*/ 2800350 w 3114675"/>
                  <a:gd name="connsiteY6" fmla="*/ 1142040 h 1676400"/>
                  <a:gd name="connsiteX7" fmla="*/ 2800350 w 3114675"/>
                  <a:gd name="connsiteY7" fmla="*/ 1676400 h 1676400"/>
                  <a:gd name="connsiteX8" fmla="*/ 0 w 3114675"/>
                  <a:gd name="connsiteY8" fmla="*/ 1676400 h 1676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14675" h="1676400">
                    <a:moveTo>
                      <a:pt x="0" y="0"/>
                    </a:moveTo>
                    <a:lnTo>
                      <a:pt x="2800350" y="0"/>
                    </a:lnTo>
                    <a:lnTo>
                      <a:pt x="2800350" y="534360"/>
                    </a:lnTo>
                    <a:lnTo>
                      <a:pt x="2809875" y="533400"/>
                    </a:lnTo>
                    <a:cubicBezTo>
                      <a:pt x="2978211" y="533400"/>
                      <a:pt x="3114675" y="669864"/>
                      <a:pt x="3114675" y="838200"/>
                    </a:cubicBezTo>
                    <a:cubicBezTo>
                      <a:pt x="3114675" y="1006536"/>
                      <a:pt x="2978211" y="1143000"/>
                      <a:pt x="2809875" y="1143000"/>
                    </a:cubicBezTo>
                    <a:lnTo>
                      <a:pt x="2800350" y="1142040"/>
                    </a:lnTo>
                    <a:lnTo>
                      <a:pt x="2800350" y="1676400"/>
                    </a:lnTo>
                    <a:lnTo>
                      <a:pt x="0" y="1676400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b="1">
                  <a:ln w="12700">
                    <a:solidFill>
                      <a:schemeClr val="accent5"/>
                    </a:solidFill>
                    <a:prstDash val="solid"/>
                  </a:ln>
                  <a:pattFill prst="ltDnDiag">
                    <a:fgClr>
                      <a:schemeClr val="accent5">
                        <a:lumMod val="60000"/>
                        <a:lumOff val="40000"/>
                      </a:schemeClr>
                    </a:fgClr>
                    <a:bgClr>
                      <a:schemeClr val="bg1"/>
                    </a:bgClr>
                  </a:pattFill>
                </a:endParaRPr>
              </a:p>
            </p:txBody>
          </p:sp>
          <p:sp>
            <p:nvSpPr>
              <p:cNvPr id="22" name="Freeform 21"/>
              <p:cNvSpPr/>
              <p:nvPr/>
            </p:nvSpPr>
            <p:spPr>
              <a:xfrm>
                <a:off x="2819400" y="452149"/>
                <a:ext cx="2438400" cy="1757651"/>
              </a:xfrm>
              <a:custGeom>
                <a:avLst/>
                <a:gdLst>
                  <a:gd name="connsiteX0" fmla="*/ 0 w 2590800"/>
                  <a:gd name="connsiteY0" fmla="*/ 0 h 1676400"/>
                  <a:gd name="connsiteX1" fmla="*/ 2590800 w 2590800"/>
                  <a:gd name="connsiteY1" fmla="*/ 0 h 1676400"/>
                  <a:gd name="connsiteX2" fmla="*/ 2590800 w 2590800"/>
                  <a:gd name="connsiteY2" fmla="*/ 1676400 h 1676400"/>
                  <a:gd name="connsiteX3" fmla="*/ 0 w 2590800"/>
                  <a:gd name="connsiteY3" fmla="*/ 1676400 h 1676400"/>
                  <a:gd name="connsiteX4" fmla="*/ 0 w 2590800"/>
                  <a:gd name="connsiteY4" fmla="*/ 1135856 h 1676400"/>
                  <a:gd name="connsiteX5" fmla="*/ 290513 w 2590800"/>
                  <a:gd name="connsiteY5" fmla="*/ 838200 h 1676400"/>
                  <a:gd name="connsiteX6" fmla="*/ 0 w 2590800"/>
                  <a:gd name="connsiteY6" fmla="*/ 540544 h 1676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0800" h="1676400">
                    <a:moveTo>
                      <a:pt x="0" y="0"/>
                    </a:moveTo>
                    <a:lnTo>
                      <a:pt x="2590800" y="0"/>
                    </a:lnTo>
                    <a:lnTo>
                      <a:pt x="2590800" y="1676400"/>
                    </a:lnTo>
                    <a:lnTo>
                      <a:pt x="0" y="1676400"/>
                    </a:lnTo>
                    <a:lnTo>
                      <a:pt x="0" y="1135856"/>
                    </a:lnTo>
                    <a:cubicBezTo>
                      <a:pt x="160446" y="1135856"/>
                      <a:pt x="290513" y="1002591"/>
                      <a:pt x="290513" y="838200"/>
                    </a:cubicBezTo>
                    <a:cubicBezTo>
                      <a:pt x="290513" y="673809"/>
                      <a:pt x="160446" y="540544"/>
                      <a:pt x="0" y="540544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pic>
            <p:nvPicPr>
              <p:cNvPr id="14363" name="Picture 26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5928" y="914689"/>
                <a:ext cx="1810238" cy="1450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64" name="Picture 32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959" y="207529"/>
                <a:ext cx="1810238" cy="1450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65" name="Picture 33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57231" y="914689"/>
                <a:ext cx="1810238" cy="1450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66" name="Picture 34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85881" y="215467"/>
                <a:ext cx="1810238" cy="1450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" name="TextBox 1"/>
            <p:cNvSpPr txBox="1"/>
            <p:nvPr/>
          </p:nvSpPr>
          <p:spPr>
            <a:xfrm>
              <a:off x="2712468" y="1115909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smtClean="0"/>
                <a:t>A</a:t>
              </a:r>
              <a:endParaRPr lang="en-US" sz="2400" b="1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172591" y="5073134"/>
              <a:ext cx="40428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smtClean="0"/>
                <a:t>C</a:t>
              </a:r>
              <a:endParaRPr lang="en-US" sz="2400" b="1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506518" y="1828800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smtClean="0"/>
                <a:t>2</a:t>
              </a:r>
              <a:endParaRPr lang="en-US" sz="2000" b="1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785110" y="1840766"/>
              <a:ext cx="32733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/>
                <a:t>2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713324" y="5659263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smtClean="0"/>
                <a:t>2</a:t>
              </a:r>
              <a:endParaRPr lang="en-US" sz="2000" b="1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573744" y="5695890"/>
              <a:ext cx="36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smtClean="0"/>
                <a:t>1</a:t>
              </a:r>
              <a:endParaRPr lang="en-US" sz="2000" b="1"/>
            </a:p>
          </p:txBody>
        </p:sp>
      </p:grpSp>
      <p:pic>
        <p:nvPicPr>
          <p:cNvPr id="41" name="Countdown 5 Seconds HD.mp4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 bwMode="auto">
          <a:xfrm>
            <a:off x="6662956" y="4751592"/>
            <a:ext cx="1502445" cy="11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8" descr="Cộng đồng mạng chia sẻ hình hoa hướng dương dễ vẽ và ý nghĩa nhất ...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091" y="5816204"/>
            <a:ext cx="990601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330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2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4" fill="hold" display="0">
                  <p:stCondLst>
                    <p:cond delay="indefinite"/>
                  </p:stCondLst>
                </p:cTn>
                <p:tgtEl>
                  <p:spTgt spid="41"/>
                </p:tgtEl>
              </p:cMediaNode>
            </p:vide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288" objId="42"/>
        <p14:playEvt time="7494" objId="41"/>
        <p14:stopEvt time="13560" objId="41"/>
        <p14:stopEvt time="33020" objId="42"/>
      </p14:showEvt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536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97975" cy="6905625"/>
          </a:xfrm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312988" y="2236788"/>
            <a:ext cx="4572000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3200" b="1" i="1">
                <a:latin typeface="Times New Roman" pitchFamily="18" charset="0"/>
                <a:cs typeface="Times New Roman" pitchFamily="18" charset="0"/>
              </a:rPr>
              <a:t>Bài học đến đây là kết thúc cô chúc các con một buổi học thật ý nghĩa và vui vẻ. </a:t>
            </a:r>
            <a:endParaRPr lang="en-US" altLang="en-US" sz="3200"/>
          </a:p>
        </p:txBody>
      </p:sp>
    </p:spTree>
  </p:cSld>
  <p:clrMapOvr>
    <a:masterClrMapping/>
  </p:clrMapOvr>
  <p:transition spd="slow" advTm="10637"/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8"/>
        <p14:stopEvt time="10637" objId="8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19"/>
          <p:cNvSpPr>
            <a:spLocks noChangeArrowheads="1" noChangeShapeType="1" noTextEdit="1"/>
          </p:cNvSpPr>
          <p:nvPr/>
        </p:nvSpPr>
        <p:spPr bwMode="auto">
          <a:xfrm>
            <a:off x="628650" y="2286000"/>
            <a:ext cx="767715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.VnAvant"/>
            </a:endParaRPr>
          </a:p>
        </p:txBody>
      </p:sp>
      <p:pic>
        <p:nvPicPr>
          <p:cNvPr id="307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0"/>
            <a:ext cx="9199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 rot="20708910">
            <a:off x="1676400" y="3124200"/>
            <a:ext cx="57912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b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1: Ôn đếm đến 5 ,</a:t>
            </a:r>
          </a:p>
          <a:p>
            <a:pPr eaLnBrk="1" hangingPunct="1">
              <a:defRPr/>
            </a:pPr>
            <a:r>
              <a:rPr lang="en-US" sz="3600" b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số 5</a:t>
            </a:r>
          </a:p>
        </p:txBody>
      </p:sp>
    </p:spTree>
    <p:custDataLst>
      <p:tags r:id="rId1"/>
    </p:custDataLst>
  </p:cSld>
  <p:clrMapOvr>
    <a:masterClrMapping/>
  </p:clrMapOvr>
  <p:transition spd="slow" advTm="70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409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2600" y="0"/>
            <a:ext cx="6118225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nhóm dưới đây có số lượng là bao nhiêu:</a:t>
            </a:r>
          </a:p>
          <a:p>
            <a:pPr>
              <a:defRPr/>
            </a:pP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rapezoid 5"/>
          <p:cNvSpPr/>
          <p:nvPr/>
        </p:nvSpPr>
        <p:spPr>
          <a:xfrm>
            <a:off x="87313" y="1260475"/>
            <a:ext cx="4697412" cy="3505200"/>
          </a:xfrm>
          <a:prstGeom prst="trapezoi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7" algn="ctr">
              <a:defRPr/>
            </a:pPr>
            <a:endParaRPr lang="en-US" sz="4800">
              <a:solidFill>
                <a:srgbClr val="C00000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3625" y="1339850"/>
            <a:ext cx="1371600" cy="993775"/>
          </a:xfrm>
          <a:noFill/>
        </p:spPr>
      </p:pic>
      <p:pic>
        <p:nvPicPr>
          <p:cNvPr id="11" name="Content Placeholder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688" y="1354138"/>
            <a:ext cx="1376362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447925"/>
            <a:ext cx="14859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0" y="2360613"/>
            <a:ext cx="140335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3638550"/>
            <a:ext cx="1401763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703638"/>
            <a:ext cx="6381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5005388" y="1020763"/>
            <a:ext cx="3944937" cy="42370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738" y="3824288"/>
            <a:ext cx="6397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75" y="952500"/>
            <a:ext cx="1817688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50" y="2200275"/>
            <a:ext cx="1860550" cy="190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413" y="2209800"/>
            <a:ext cx="1843087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0" y="3413125"/>
            <a:ext cx="187642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825" y="912813"/>
            <a:ext cx="1817688" cy="185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3864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5123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1751013" y="833438"/>
            <a:ext cx="3276600" cy="4267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25" y="3698875"/>
            <a:ext cx="6381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/>
          <p:cNvSpPr/>
          <p:nvPr/>
        </p:nvSpPr>
        <p:spPr>
          <a:xfrm>
            <a:off x="5145088" y="457200"/>
            <a:ext cx="3922712" cy="56388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85800"/>
            <a:ext cx="2179638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668338"/>
            <a:ext cx="2179638" cy="174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0" y="1938338"/>
            <a:ext cx="2178050" cy="174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8" y="1957388"/>
            <a:ext cx="217805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3198813"/>
            <a:ext cx="2178050" cy="174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938" r="98906">
                        <a14:foregroundMark x1="48906" y1="15781" x2="48906" y2="28281"/>
                        <a14:foregroundMark x1="48906" y1="28281" x2="40469" y2="29688"/>
                        <a14:foregroundMark x1="40469" y1="29688" x2="19688" y2="48125"/>
                        <a14:foregroundMark x1="21094" y1="48438" x2="3438" y2="47969"/>
                        <a14:foregroundMark x1="3438" y1="47969" x2="3594" y2="51250"/>
                        <a14:foregroundMark x1="4063" y1="51719" x2="23906" y2="78750"/>
                        <a14:foregroundMark x1="23906" y1="78750" x2="85938" y2="81719"/>
                        <a14:foregroundMark x1="85938" y1="81094" x2="96406" y2="48281"/>
                        <a14:foregroundMark x1="96406" y1="48281" x2="84063" y2="47344"/>
                        <a14:foregroundMark x1="84063" y1="47344" x2="75781" y2="28906"/>
                        <a14:foregroundMark x1="75781" y1="28906" x2="70000" y2="28906"/>
                        <a14:foregroundMark x1="70000" y1="28906" x2="67656" y2="16250"/>
                        <a14:foregroundMark x1="67500" y1="16250" x2="64844" y2="15156"/>
                        <a14:foregroundMark x1="64844" y1="16250" x2="64688" y2="28438"/>
                        <a14:foregroundMark x1="64688" y1="28438" x2="54531" y2="28438"/>
                        <a14:foregroundMark x1="54531" y1="28438" x2="51406" y2="154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547255"/>
            <a:ext cx="1600633" cy="160063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938" r="98906">
                        <a14:foregroundMark x1="48906" y1="15781" x2="48906" y2="28281"/>
                        <a14:foregroundMark x1="48906" y1="28281" x2="40469" y2="29688"/>
                        <a14:foregroundMark x1="40469" y1="29688" x2="19688" y2="48125"/>
                        <a14:foregroundMark x1="21094" y1="48438" x2="3438" y2="47969"/>
                        <a14:foregroundMark x1="3438" y1="47969" x2="3594" y2="51250"/>
                        <a14:foregroundMark x1="4063" y1="51719" x2="23906" y2="78750"/>
                        <a14:foregroundMark x1="23906" y1="78750" x2="85938" y2="81719"/>
                        <a14:foregroundMark x1="85938" y1="81094" x2="96406" y2="48281"/>
                        <a14:foregroundMark x1="96406" y1="48281" x2="84063" y2="47344"/>
                        <a14:foregroundMark x1="84063" y1="47344" x2="75781" y2="28906"/>
                        <a14:foregroundMark x1="75781" y1="28906" x2="70000" y2="28906"/>
                        <a14:foregroundMark x1="70000" y1="28906" x2="67656" y2="16250"/>
                        <a14:foregroundMark x1="67500" y1="16250" x2="64844" y2="15156"/>
                        <a14:foregroundMark x1="64844" y1="16250" x2="64688" y2="28438"/>
                        <a14:foregroundMark x1="64688" y1="28438" x2="54531" y2="28438"/>
                        <a14:foregroundMark x1="54531" y1="28438" x2="51406" y2="154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113" y="1807152"/>
            <a:ext cx="1600633" cy="160063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938" r="98906">
                        <a14:foregroundMark x1="48906" y1="15781" x2="48906" y2="28281"/>
                        <a14:foregroundMark x1="48906" y1="28281" x2="40469" y2="29688"/>
                        <a14:foregroundMark x1="40469" y1="29688" x2="19688" y2="48125"/>
                        <a14:foregroundMark x1="21094" y1="48438" x2="3438" y2="47969"/>
                        <a14:foregroundMark x1="3438" y1="47969" x2="3594" y2="51250"/>
                        <a14:foregroundMark x1="4063" y1="51719" x2="23906" y2="78750"/>
                        <a14:foregroundMark x1="23906" y1="78750" x2="85938" y2="81719"/>
                        <a14:foregroundMark x1="85938" y1="81094" x2="96406" y2="48281"/>
                        <a14:foregroundMark x1="96406" y1="48281" x2="84063" y2="47344"/>
                        <a14:foregroundMark x1="84063" y1="47344" x2="75781" y2="28906"/>
                        <a14:foregroundMark x1="75781" y1="28906" x2="70000" y2="28906"/>
                        <a14:foregroundMark x1="70000" y1="28906" x2="67656" y2="16250"/>
                        <a14:foregroundMark x1="67500" y1="16250" x2="64844" y2="15156"/>
                        <a14:foregroundMark x1="64844" y1="16250" x2="64688" y2="28438"/>
                        <a14:foregroundMark x1="64688" y1="28438" x2="54531" y2="28438"/>
                        <a14:foregroundMark x1="54531" y1="28438" x2="51406" y2="154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963" y="1804771"/>
            <a:ext cx="1600633" cy="160063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938" r="98906">
                        <a14:foregroundMark x1="48906" y1="15781" x2="48906" y2="28281"/>
                        <a14:foregroundMark x1="48906" y1="28281" x2="40469" y2="29688"/>
                        <a14:foregroundMark x1="40469" y1="29688" x2="19688" y2="48125"/>
                        <a14:foregroundMark x1="21094" y1="48438" x2="3438" y2="47969"/>
                        <a14:foregroundMark x1="3438" y1="47969" x2="3594" y2="51250"/>
                        <a14:foregroundMark x1="4063" y1="51719" x2="23906" y2="78750"/>
                        <a14:foregroundMark x1="23906" y1="78750" x2="85938" y2="81719"/>
                        <a14:foregroundMark x1="85938" y1="81094" x2="96406" y2="48281"/>
                        <a14:foregroundMark x1="96406" y1="48281" x2="84063" y2="47344"/>
                        <a14:foregroundMark x1="84063" y1="47344" x2="75781" y2="28906"/>
                        <a14:foregroundMark x1="75781" y1="28906" x2="70000" y2="28906"/>
                        <a14:foregroundMark x1="70000" y1="28906" x2="67656" y2="16250"/>
                        <a14:foregroundMark x1="67500" y1="16250" x2="64844" y2="15156"/>
                        <a14:foregroundMark x1="64844" y1="16250" x2="64688" y2="28438"/>
                        <a14:foregroundMark x1="64688" y1="28438" x2="54531" y2="28438"/>
                        <a14:foregroundMark x1="54531" y1="28438" x2="51406" y2="154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847" y="3313689"/>
            <a:ext cx="1600633" cy="160063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938" r="98906">
                        <a14:foregroundMark x1="48906" y1="15781" x2="48906" y2="28281"/>
                        <a14:foregroundMark x1="48906" y1="28281" x2="40469" y2="29688"/>
                        <a14:foregroundMark x1="40469" y1="29688" x2="19688" y2="48125"/>
                        <a14:foregroundMark x1="21094" y1="48438" x2="3438" y2="47969"/>
                        <a14:foregroundMark x1="3438" y1="47969" x2="3594" y2="51250"/>
                        <a14:foregroundMark x1="4063" y1="51719" x2="23906" y2="78750"/>
                        <a14:foregroundMark x1="23906" y1="78750" x2="85938" y2="81719"/>
                        <a14:foregroundMark x1="85938" y1="81094" x2="96406" y2="48281"/>
                        <a14:foregroundMark x1="96406" y1="48281" x2="84063" y2="47344"/>
                        <a14:foregroundMark x1="84063" y1="47344" x2="75781" y2="28906"/>
                        <a14:foregroundMark x1="75781" y1="28906" x2="70000" y2="28906"/>
                        <a14:foregroundMark x1="70000" y1="28906" x2="67656" y2="16250"/>
                        <a14:foregroundMark x1="67500" y1="16250" x2="64844" y2="15156"/>
                        <a14:foregroundMark x1="64844" y1="16250" x2="64688" y2="28438"/>
                        <a14:foregroundMark x1="64688" y1="28438" x2="54531" y2="28438"/>
                        <a14:foregroundMark x1="54531" y1="28438" x2="51406" y2="154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325" y="3270827"/>
            <a:ext cx="1600633" cy="160063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070" y="4880191"/>
            <a:ext cx="6381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344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WordArt 68"/>
          <p:cNvSpPr>
            <a:spLocks noChangeArrowheads="1" noChangeShapeType="1" noTextEdit="1"/>
          </p:cNvSpPr>
          <p:nvPr/>
        </p:nvSpPr>
        <p:spPr bwMode="auto">
          <a:xfrm>
            <a:off x="6165850" y="4800600"/>
            <a:ext cx="8382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80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.VnVogue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981200" y="1752600"/>
            <a:ext cx="3429000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b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2: Tách nhóm có 5 đối tượng ra thành 2 phần</a:t>
            </a:r>
          </a:p>
        </p:txBody>
      </p:sp>
    </p:spTree>
    <p:custDataLst>
      <p:tags r:id="rId1"/>
    </p:custDataLst>
  </p:cSld>
  <p:clrMapOvr>
    <a:masterClrMapping/>
  </p:clrMapOvr>
  <p:transition spd="slow" advTm="127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7171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4925"/>
            <a:ext cx="9144000" cy="6892925"/>
          </a:xfrm>
        </p:spPr>
      </p:pic>
      <p:sp>
        <p:nvSpPr>
          <p:cNvPr id="5" name="Rectangle 4"/>
          <p:cNvSpPr/>
          <p:nvPr/>
        </p:nvSpPr>
        <p:spPr>
          <a:xfrm>
            <a:off x="266700" y="715241"/>
            <a:ext cx="8610600" cy="2133600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 contourW="76200">
            <a:bevelT w="139700" prst="cross"/>
            <a:contourClr>
              <a:schemeClr val="accent4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w="69850" h="38100" prst="cross"/>
            </a:sp3d>
          </a:bodyPr>
          <a:lstStyle/>
          <a:p>
            <a:pPr eaLnBrk="1" hangingPunct="1">
              <a:defRPr/>
            </a:pPr>
            <a:r>
              <a:rPr lang="en-US" altLang="en-US" sz="9600" b="1">
                <a:solidFill>
                  <a:srgbClr val="0000FF"/>
                </a:solidFill>
              </a:rPr>
              <a:t>                   </a:t>
            </a:r>
            <a:endParaRPr lang="en-US" altLang="en-US" sz="8800" b="1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6700" y="3416877"/>
            <a:ext cx="8610600" cy="215784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 contourW="69850">
            <a:bevelT w="139700" prst="cross"/>
            <a:contourClr>
              <a:schemeClr val="accent4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w="69850" h="38100" prst="cross"/>
            </a:sp3d>
          </a:bodyPr>
          <a:lstStyle/>
          <a:p>
            <a:pPr algn="ctr">
              <a:defRPr/>
            </a:pPr>
            <a:r>
              <a:rPr 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                  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968875" y="715241"/>
            <a:ext cx="0" cy="2133600"/>
          </a:xfrm>
          <a:prstGeom prst="line">
            <a:avLst/>
          </a:prstGeom>
          <a:ln w="41275" cmpd="sng">
            <a:solidFill>
              <a:schemeClr val="accent6"/>
            </a:solidFill>
            <a:tailEnd w="lg" len="med"/>
          </a:ln>
          <a:scene3d>
            <a:camera prst="orthographicFront"/>
            <a:lightRig rig="threePt" dir="t"/>
          </a:scene3d>
          <a:sp3d extrusionH="76200" contourW="25400">
            <a:extrusionClr>
              <a:schemeClr val="accent4">
                <a:lumMod val="50000"/>
              </a:schemeClr>
            </a:extrusionClr>
            <a:contourClr>
              <a:schemeClr val="accent4">
                <a:lumMod val="50000"/>
              </a:schemeClr>
            </a:contourClr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005388" y="3429000"/>
            <a:ext cx="0" cy="2133600"/>
          </a:xfrm>
          <a:prstGeom prst="line">
            <a:avLst/>
          </a:prstGeom>
          <a:ln w="41275" cmpd="sng">
            <a:solidFill>
              <a:schemeClr val="accent2">
                <a:lumMod val="75000"/>
              </a:schemeClr>
            </a:solidFill>
            <a:tailEnd w="lg" len="med"/>
          </a:ln>
          <a:scene3d>
            <a:camera prst="orthographicFront"/>
            <a:lightRig rig="threePt" dir="t"/>
          </a:scene3d>
          <a:sp3d contourW="12700">
            <a:contourClr>
              <a:schemeClr val="accent4">
                <a:lumMod val="50000"/>
              </a:schemeClr>
            </a:contourClr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622925" y="1393825"/>
            <a:ext cx="612775" cy="10144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0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3967163" y="1808163"/>
            <a:ext cx="4552950" cy="1020762"/>
            <a:chOff x="3966562" y="1808109"/>
            <a:chExt cx="4553831" cy="1020886"/>
          </a:xfrm>
        </p:grpSpPr>
        <p:sp>
          <p:nvSpPr>
            <p:cNvPr id="25" name="TextBox 24"/>
            <p:cNvSpPr txBox="1"/>
            <p:nvPr/>
          </p:nvSpPr>
          <p:spPr>
            <a:xfrm>
              <a:off x="3966562" y="1808109"/>
              <a:ext cx="612894" cy="101612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6000" b="1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907499" y="1812872"/>
              <a:ext cx="612894" cy="101612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6000" b="1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691188" y="4043363"/>
            <a:ext cx="612775" cy="10144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0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4287838" y="4540250"/>
            <a:ext cx="4395787" cy="1035050"/>
            <a:chOff x="4287306" y="4539506"/>
            <a:chExt cx="4395855" cy="1035217"/>
          </a:xfrm>
        </p:grpSpPr>
        <p:sp>
          <p:nvSpPr>
            <p:cNvPr id="28" name="TextBox 27"/>
            <p:cNvSpPr txBox="1"/>
            <p:nvPr/>
          </p:nvSpPr>
          <p:spPr>
            <a:xfrm>
              <a:off x="4287306" y="4539506"/>
              <a:ext cx="612784" cy="101616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6000" b="1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070377" y="4558559"/>
              <a:ext cx="612784" cy="101616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6000" b="1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623888"/>
            <a:ext cx="1814512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8" y="588963"/>
            <a:ext cx="180975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668463"/>
            <a:ext cx="1811338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838" y="569913"/>
            <a:ext cx="180975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8" y="1655763"/>
            <a:ext cx="1812925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3327400"/>
            <a:ext cx="1814512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25" y="3306763"/>
            <a:ext cx="1814513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4429125"/>
            <a:ext cx="1814512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5" y="4406900"/>
            <a:ext cx="1812925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5" y="3295650"/>
            <a:ext cx="1812925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761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9 -0.00185 L 0.30868 0.0728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25" y="37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0.55816 -0.10556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99" y="-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48148E-6 L 0.55868 -0.10648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34" y="-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7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8195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77050"/>
          </a:xfrm>
        </p:spPr>
      </p:pic>
      <p:sp>
        <p:nvSpPr>
          <p:cNvPr id="5" name="TextBox 4"/>
          <p:cNvSpPr txBox="1"/>
          <p:nvPr/>
        </p:nvSpPr>
        <p:spPr>
          <a:xfrm>
            <a:off x="3276600" y="31750"/>
            <a:ext cx="32051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2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 tách tự do</a:t>
            </a:r>
          </a:p>
        </p:txBody>
      </p:sp>
      <p:sp>
        <p:nvSpPr>
          <p:cNvPr id="6" name="Rectangle 5"/>
          <p:cNvSpPr/>
          <p:nvPr/>
        </p:nvSpPr>
        <p:spPr>
          <a:xfrm>
            <a:off x="406400" y="1887538"/>
            <a:ext cx="8534400" cy="155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Bevel 1"/>
          <p:cNvSpPr/>
          <p:nvPr/>
        </p:nvSpPr>
        <p:spPr>
          <a:xfrm rot="16200000">
            <a:off x="3621881" y="-1102518"/>
            <a:ext cx="2103437" cy="8788400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     </a:t>
            </a:r>
          </a:p>
        </p:txBody>
      </p:sp>
      <p:sp>
        <p:nvSpPr>
          <p:cNvPr id="12" name="Bevel 11"/>
          <p:cNvSpPr/>
          <p:nvPr/>
        </p:nvSpPr>
        <p:spPr>
          <a:xfrm rot="16200000">
            <a:off x="3578225" y="1309688"/>
            <a:ext cx="2152650" cy="8794750"/>
          </a:xfrm>
          <a:prstGeom prst="bevel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5472113" y="2293938"/>
            <a:ext cx="0" cy="205740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5472113" y="4724400"/>
            <a:ext cx="0" cy="2058988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4813300" y="2849563"/>
            <a:ext cx="3933825" cy="981075"/>
            <a:chOff x="4813273" y="2849939"/>
            <a:chExt cx="3933084" cy="980582"/>
          </a:xfrm>
        </p:grpSpPr>
        <p:sp>
          <p:nvSpPr>
            <p:cNvPr id="8222" name="TextBox 13"/>
            <p:cNvSpPr txBox="1">
              <a:spLocks noChangeArrowheads="1"/>
            </p:cNvSpPr>
            <p:nvPr/>
          </p:nvSpPr>
          <p:spPr bwMode="auto">
            <a:xfrm>
              <a:off x="4813273" y="2907191"/>
              <a:ext cx="447720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5400" b="1"/>
                <a:t>4</a:t>
              </a:r>
            </a:p>
          </p:txBody>
        </p:sp>
        <p:sp>
          <p:nvSpPr>
            <p:cNvPr id="8223" name="TextBox 14"/>
            <p:cNvSpPr txBox="1">
              <a:spLocks noChangeArrowheads="1"/>
            </p:cNvSpPr>
            <p:nvPr/>
          </p:nvSpPr>
          <p:spPr bwMode="auto">
            <a:xfrm>
              <a:off x="8176970" y="2849939"/>
              <a:ext cx="569387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5400" b="1"/>
                <a:t>1</a:t>
              </a:r>
            </a:p>
          </p:txBody>
        </p:sp>
      </p:grpSp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4813300" y="5368925"/>
            <a:ext cx="3648075" cy="960438"/>
            <a:chOff x="4813273" y="5369534"/>
            <a:chExt cx="3648391" cy="960275"/>
          </a:xfrm>
        </p:grpSpPr>
        <p:sp>
          <p:nvSpPr>
            <p:cNvPr id="8220" name="TextBox 15"/>
            <p:cNvSpPr txBox="1">
              <a:spLocks noChangeArrowheads="1"/>
            </p:cNvSpPr>
            <p:nvPr/>
          </p:nvSpPr>
          <p:spPr bwMode="auto">
            <a:xfrm>
              <a:off x="4813273" y="5406479"/>
              <a:ext cx="68145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5400" b="1"/>
                <a:t>3</a:t>
              </a:r>
            </a:p>
          </p:txBody>
        </p:sp>
        <p:sp>
          <p:nvSpPr>
            <p:cNvPr id="8221" name="TextBox 16"/>
            <p:cNvSpPr txBox="1">
              <a:spLocks noChangeArrowheads="1"/>
            </p:cNvSpPr>
            <p:nvPr/>
          </p:nvSpPr>
          <p:spPr bwMode="auto">
            <a:xfrm>
              <a:off x="8207191" y="5369534"/>
              <a:ext cx="25447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5400" b="1"/>
                <a:t>2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79400" y="879475"/>
            <a:ext cx="8772525" cy="1122363"/>
            <a:chOff x="279400" y="879475"/>
            <a:chExt cx="8772525" cy="1122363"/>
          </a:xfrm>
        </p:grpSpPr>
        <p:pic>
          <p:nvPicPr>
            <p:cNvPr id="8204" name="Picture 4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400" y="904875"/>
              <a:ext cx="1736725" cy="1084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5" name="Picture 5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050" y="879475"/>
              <a:ext cx="1736725" cy="1085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6" name="Picture 5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5088" y="885825"/>
              <a:ext cx="1736725" cy="1084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7" name="Picture 5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8475" y="904875"/>
              <a:ext cx="1736725" cy="1084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8" name="Picture 5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200" y="915988"/>
              <a:ext cx="1736725" cy="1085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5" name="Picture 5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2481263"/>
            <a:ext cx="1524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825" y="2492375"/>
            <a:ext cx="14795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3217863"/>
            <a:ext cx="1455738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738" y="3200400"/>
            <a:ext cx="1457325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213" y="2797175"/>
            <a:ext cx="1470025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4992688"/>
            <a:ext cx="1524000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0" y="4992688"/>
            <a:ext cx="1524000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913" y="5543550"/>
            <a:ext cx="1524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663" y="5645150"/>
            <a:ext cx="1455737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075" y="4957763"/>
            <a:ext cx="1455738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TiengVoTay-V.A-32343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7402.37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5717" y="6354618"/>
            <a:ext cx="487363" cy="48736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4083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5122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36894" objId="8"/>
        <p14:stopEvt time="40615" objId="8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1219" y="685800"/>
            <a:ext cx="3776056" cy="5334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 eaLnBrk="1" hangingPunct="1">
              <a:defRPr/>
            </a:pPr>
            <a:endParaRPr lang="en-US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 eaLnBrk="1" hangingPunct="1">
              <a:defRPr/>
            </a:pPr>
            <a:endParaRPr lang="en-US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 eaLnBrk="1" hangingPunct="1">
              <a:defRPr/>
            </a:pPr>
            <a:endParaRPr lang="en-US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 eaLnBrk="1" hangingPunct="1">
              <a:defRPr/>
            </a:pPr>
            <a:endParaRPr lang="en-US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 eaLnBrk="1" hangingPunct="1">
              <a:defRPr/>
            </a:pPr>
            <a:endParaRPr lang="en-US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 eaLnBrk="1" hangingPunct="1">
              <a:defRPr/>
            </a:pPr>
            <a:endParaRPr lang="en-US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 eaLnBrk="1" hangingPunct="1">
              <a:defRPr/>
            </a:pPr>
            <a:endParaRPr lang="en-US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 eaLnBrk="1" hangingPunct="1">
              <a:defRPr/>
            </a:pPr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                               </a:t>
            </a:r>
            <a:r>
              <a:rPr lang="en-US" sz="115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</a:rPr>
              <a:t>5</a:t>
            </a:r>
            <a:endParaRPr lang="en-US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91000" y="695325"/>
            <a:ext cx="4648200" cy="2492375"/>
          </a:xfrm>
          <a:prstGeom prst="rect">
            <a:avLst/>
          </a:prstGeom>
          <a:solidFill>
            <a:srgbClr val="FF99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  <a:p>
            <a:pPr algn="ctr" eaLnBrk="1" hangingPunct="1">
              <a:defRPr/>
            </a:pPr>
            <a:endParaRPr lang="en-US" dirty="0"/>
          </a:p>
          <a:p>
            <a:pPr algn="ctr" eaLnBrk="1" hangingPunct="1">
              <a:defRPr/>
            </a:pPr>
            <a:endParaRPr lang="en-US" dirty="0"/>
          </a:p>
          <a:p>
            <a:pPr algn="ctr" eaLnBrk="1" hangingPunct="1">
              <a:defRPr/>
            </a:pPr>
            <a:endParaRPr lang="en-US" dirty="0"/>
          </a:p>
          <a:p>
            <a:pPr algn="ctr" eaLnBrk="1" hangingPunct="1">
              <a:defRPr/>
            </a:pPr>
            <a:endParaRPr lang="en-US" dirty="0"/>
          </a:p>
          <a:p>
            <a:pPr marL="0" lvl="1" algn="ctr" eaLnBrk="1" hangingPunct="1">
              <a:defRPr/>
            </a:pPr>
            <a:r>
              <a:rPr lang="en-US" sz="4000" b="1" dirty="0"/>
              <a:t>                              </a:t>
            </a:r>
            <a:r>
              <a:rPr lang="en-US" sz="6600" b="1" dirty="0">
                <a:solidFill>
                  <a:schemeClr val="tx1"/>
                </a:solidFill>
              </a:rPr>
              <a:t>1</a:t>
            </a:r>
            <a:endParaRPr lang="en-US" sz="6000" b="1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152765" y="3227888"/>
            <a:ext cx="4648200" cy="2794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000" b="1" dirty="0">
                <a:solidFill>
                  <a:schemeClr val="tx1"/>
                </a:solidFill>
              </a:rPr>
              <a:t>                                                         </a:t>
            </a:r>
            <a:endParaRPr lang="en-US" sz="6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3746500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420688" y="771525"/>
            <a:ext cx="3617912" cy="3276600"/>
            <a:chOff x="320675" y="609600"/>
            <a:chExt cx="3617913" cy="3086100"/>
          </a:xfrm>
        </p:grpSpPr>
        <p:pic>
          <p:nvPicPr>
            <p:cNvPr id="9229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75" y="609600"/>
              <a:ext cx="1752600" cy="175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875" y="1895475"/>
              <a:ext cx="1752600" cy="175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1" name="Pictur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5988" y="1943100"/>
              <a:ext cx="1752600" cy="175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588" y="685800"/>
              <a:ext cx="1752600" cy="175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24" name="TextBox 7"/>
          <p:cNvSpPr txBox="1">
            <a:spLocks noChangeArrowheads="1"/>
          </p:cNvSpPr>
          <p:nvPr/>
        </p:nvSpPr>
        <p:spPr bwMode="auto">
          <a:xfrm>
            <a:off x="7296150" y="2209800"/>
            <a:ext cx="6461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eaLnBrk="1" hangingPunct="1"/>
            <a:endParaRPr lang="en-US" altLang="en-US" sz="6000" b="1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974013" y="4386263"/>
            <a:ext cx="65563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6600" b="1" dirty="0"/>
              <a:t>4</a:t>
            </a:r>
          </a:p>
        </p:txBody>
      </p:sp>
      <p:sp>
        <p:nvSpPr>
          <p:cNvPr id="9226" name="TextBox 13"/>
          <p:cNvSpPr txBox="1">
            <a:spLocks noChangeArrowheads="1"/>
          </p:cNvSpPr>
          <p:nvPr/>
        </p:nvSpPr>
        <p:spPr bwMode="auto">
          <a:xfrm>
            <a:off x="3087688" y="85725"/>
            <a:ext cx="2968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Tách theo yêu cầu</a:t>
            </a:r>
          </a:p>
        </p:txBody>
      </p:sp>
      <p:pic>
        <p:nvPicPr>
          <p:cNvPr id="18" name="Picture 8" descr="Cộng đồng mạng chia sẻ hình hoa hướng dương dễ vẽ và ý nghĩa nhất ...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213" y="5872163"/>
            <a:ext cx="990601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443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07407E-6 L 0.55 -0.3740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00" y="-1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41181 0.312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90" y="1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024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65197" y="457200"/>
            <a:ext cx="3733800" cy="58547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 eaLnBrk="1" hangingPunct="1">
              <a:defRPr/>
            </a:pPr>
            <a:endParaRPr lang="en-US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 eaLnBrk="1" hangingPunct="1">
              <a:defRPr/>
            </a:pPr>
            <a:endParaRPr lang="en-US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 eaLnBrk="1" hangingPunct="1">
              <a:defRPr/>
            </a:pPr>
            <a:endParaRPr lang="en-US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 eaLnBrk="1" hangingPunct="1">
              <a:defRPr/>
            </a:pPr>
            <a:endParaRPr lang="en-US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 eaLnBrk="1" hangingPunct="1">
              <a:defRPr/>
            </a:pPr>
            <a:endParaRPr lang="en-US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 eaLnBrk="1" hangingPunct="1">
              <a:defRPr/>
            </a:pPr>
            <a:endParaRPr lang="en-US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 eaLnBrk="1" hangingPunct="1">
              <a:defRPr/>
            </a:pPr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                                     </a:t>
            </a:r>
          </a:p>
          <a:p>
            <a:pPr algn="ctr" eaLnBrk="1" hangingPunct="1">
              <a:defRPr/>
            </a:pPr>
            <a:endParaRPr lang="en-US" sz="115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 eaLnBrk="1" hangingPunct="1">
              <a:defRPr/>
            </a:pPr>
            <a:r>
              <a:rPr lang="en-US" sz="115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      </a:t>
            </a:r>
            <a:r>
              <a:rPr lang="en-US" sz="115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</a:rPr>
              <a:t>5</a:t>
            </a:r>
            <a:endParaRPr lang="en-US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81475" y="492125"/>
            <a:ext cx="4648200" cy="2501900"/>
          </a:xfrm>
          <a:prstGeom prst="rect">
            <a:avLst/>
          </a:prstGeom>
          <a:solidFill>
            <a:srgbClr val="FF99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  <a:p>
            <a:pPr algn="ctr" eaLnBrk="1" hangingPunct="1">
              <a:defRPr/>
            </a:pPr>
            <a:endParaRPr lang="en-US" dirty="0"/>
          </a:p>
          <a:p>
            <a:pPr algn="ctr" eaLnBrk="1" hangingPunct="1">
              <a:defRPr/>
            </a:pPr>
            <a:endParaRPr lang="en-US" dirty="0"/>
          </a:p>
          <a:p>
            <a:pPr algn="ctr" eaLnBrk="1" hangingPunct="1">
              <a:defRPr/>
            </a:pPr>
            <a:endParaRPr lang="en-US" dirty="0"/>
          </a:p>
          <a:p>
            <a:pPr algn="ctr" eaLnBrk="1" hangingPunct="1">
              <a:defRPr/>
            </a:pPr>
            <a:endParaRPr lang="en-US" dirty="0"/>
          </a:p>
          <a:p>
            <a:pPr marL="0" lvl="1" algn="ctr" eaLnBrk="1" hangingPunct="1">
              <a:defRPr/>
            </a:pPr>
            <a:r>
              <a:rPr lang="en-US" sz="4000" b="1" dirty="0"/>
              <a:t>                              </a:t>
            </a:r>
            <a:r>
              <a:rPr lang="en-US" sz="6600" b="1" dirty="0">
                <a:solidFill>
                  <a:schemeClr val="tx1"/>
                </a:solidFill>
              </a:rPr>
              <a:t>2</a:t>
            </a:r>
            <a:endParaRPr lang="en-US" sz="6000" b="1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191000" y="2994025"/>
            <a:ext cx="4638675" cy="33178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000" b="1">
                <a:solidFill>
                  <a:schemeClr val="tx1"/>
                </a:solidFill>
              </a:rPr>
              <a:t>                                                         </a:t>
            </a:r>
            <a:endParaRPr lang="en-US" sz="6000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8093424" y="5041898"/>
            <a:ext cx="65563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6600" b="1" dirty="0"/>
              <a:t>3</a:t>
            </a:r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457200" y="215900"/>
            <a:ext cx="3613150" cy="2935288"/>
            <a:chOff x="457200" y="215682"/>
            <a:chExt cx="3613890" cy="2936190"/>
          </a:xfrm>
        </p:grpSpPr>
        <p:pic>
          <p:nvPicPr>
            <p:cNvPr id="10255" name="Content Placeholder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9877" y="1130659"/>
              <a:ext cx="2021213" cy="2021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6" name="Content Placeholder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215682"/>
              <a:ext cx="2021213" cy="2021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447675" y="1795463"/>
            <a:ext cx="3613150" cy="3868737"/>
            <a:chOff x="447277" y="1795695"/>
            <a:chExt cx="3613962" cy="3867873"/>
          </a:xfrm>
        </p:grpSpPr>
        <p:pic>
          <p:nvPicPr>
            <p:cNvPr id="10252" name="Content Placeholder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277" y="1795695"/>
              <a:ext cx="2021213" cy="2021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3" name="Content Placeholder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0026" y="2762699"/>
              <a:ext cx="2021213" cy="2021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4" name="Content Placeholder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357" y="3642355"/>
              <a:ext cx="2021213" cy="2021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" name="Picture 8" descr="Cộng đồng mạng chia sẻ hình hoa hướng dương dễ vẽ và ý nghĩa nhất ...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213" y="5872163"/>
            <a:ext cx="990601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349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7037E-7 L 0.4191 0.0011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55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 L 0.44514 0.141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57" y="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05&quot;&gt;&lt;property id=&quot;20148&quot; value=&quot;5&quot;/&gt;&lt;property id=&quot;20300&quot; value=&quot;Slide 2&quot;/&gt;&lt;property id=&quot;20307&quot; value=&quot;259&quot;/&gt;&lt;/object&gt;&lt;object type=&quot;3&quot; unique_id=&quot;10006&quot;&gt;&lt;property id=&quot;20148&quot; value=&quot;5&quot;/&gt;&lt;property id=&quot;20300&quot; value=&quot;Slide 3&quot;/&gt;&lt;property id=&quot;20307&quot; value=&quot;261&quot;/&gt;&lt;/object&gt;&lt;object type=&quot;3&quot; unique_id=&quot;10007&quot;&gt;&lt;property id=&quot;20148&quot; value=&quot;5&quot;/&gt;&lt;property id=&quot;20300&quot; value=&quot;Slide 4&quot;/&gt;&lt;property id=&quot;20307&quot; value=&quot;263&quot;/&gt;&lt;/object&gt;&lt;object type=&quot;3&quot; unique_id=&quot;10008&quot;&gt;&lt;property id=&quot;20148&quot; value=&quot;5&quot;/&gt;&lt;property id=&quot;20300&quot; value=&quot;Slide 5&quot;/&gt;&lt;property id=&quot;20307&quot; value=&quot;264&quot;/&gt;&lt;/object&gt;&lt;object type=&quot;3&quot; unique_id=&quot;10009&quot;&gt;&lt;property id=&quot;20148&quot; value=&quot;5&quot;/&gt;&lt;property id=&quot;20300&quot; value=&quot;Slide 6&quot;/&gt;&lt;property id=&quot;20307&quot; value=&quot;265&quot;/&gt;&lt;/object&gt;&lt;object type=&quot;3&quot; unique_id=&quot;10010&quot;&gt;&lt;property id=&quot;20148&quot; value=&quot;5&quot;/&gt;&lt;property id=&quot;20300&quot; value=&quot;Slide 7&quot;/&gt;&lt;property id=&quot;20307&quot; value=&quot;262&quot;/&gt;&lt;/object&gt;&lt;object type=&quot;3&quot; unique_id=&quot;10011&quot;&gt;&lt;property id=&quot;20148&quot; value=&quot;5&quot;/&gt;&lt;property id=&quot;20300&quot; value=&quot;Slide 8&quot;/&gt;&lt;property id=&quot;20307&quot; value=&quot;267&quot;/&gt;&lt;/object&gt;&lt;object type=&quot;3&quot; unique_id=&quot;10012&quot;&gt;&lt;property id=&quot;20148&quot; value=&quot;5&quot;/&gt;&lt;property id=&quot;20300&quot; value=&quot;Slide 9&quot;/&gt;&lt;property id=&quot;20307&quot; value=&quot;266&quot;/&gt;&lt;/object&gt;&lt;object type=&quot;3&quot; unique_id=&quot;10013&quot;&gt;&lt;property id=&quot;20148&quot; value=&quot;5&quot;/&gt;&lt;property id=&quot;20300&quot; value=&quot;Slide 10&quot;/&gt;&lt;property id=&quot;20307&quot; value=&quot;268&quot;/&gt;&lt;/object&gt;&lt;object type=&quot;3&quot; unique_id=&quot;10014&quot;&gt;&lt;property id=&quot;20148&quot; value=&quot;5&quot;/&gt;&lt;property id=&quot;20300&quot; value=&quot;Slide 11&quot;/&gt;&lt;property id=&quot;20307&quot; value=&quot;269&quot;/&gt;&lt;/object&gt;&lt;object type=&quot;3&quot; unique_id=&quot;10015&quot;&gt;&lt;property id=&quot;20148&quot; value=&quot;5&quot;/&gt;&lt;property id=&quot;20300&quot; value=&quot;Slide 12&quot;/&gt;&lt;property id=&quot;20307&quot; value=&quot;274&quot;/&gt;&lt;/object&gt;&lt;object type=&quot;3&quot; unique_id=&quot;10016&quot;&gt;&lt;property id=&quot;20148&quot; value=&quot;5&quot;/&gt;&lt;property id=&quot;20300&quot; value=&quot;Slide 13&quot;/&gt;&lt;property id=&quot;20307&quot; value=&quot;270&quot;/&gt;&lt;/object&gt;&lt;object type=&quot;3&quot; unique_id=&quot;10017&quot;&gt;&lt;property id=&quot;20148&quot; value=&quot;5&quot;/&gt;&lt;property id=&quot;20300&quot; value=&quot;Slide 14&quot;/&gt;&lt;property id=&quot;20307&quot; value=&quot;271&quot;/&gt;&lt;/object&gt;&lt;object type=&quot;3&quot; unique_id=&quot;10018&quot;&gt;&lt;property id=&quot;20148&quot; value=&quot;5&quot;/&gt;&lt;property id=&quot;20300&quot; value=&quot;Slide 15&quot;/&gt;&lt;property id=&quot;20307&quot; value=&quot;272&quot;/&gt;&lt;/object&gt;&lt;object type=&quot;3&quot; unique_id=&quot;10019&quot;&gt;&lt;property id=&quot;20148&quot; value=&quot;5&quot;/&gt;&lt;property id=&quot;20300&quot; value=&quot;Slide 16&quot;/&gt;&lt;property id=&quot;20307&quot; value=&quot;275&quot;/&gt;&lt;/object&gt;&lt;object type=&quot;3&quot; unique_id=&quot;10020&quot;&gt;&lt;property id=&quot;20148&quot; value=&quot;5&quot;/&gt;&lt;property id=&quot;20300&quot; value=&quot;Slide 17&quot;/&gt;&lt;property id=&quot;20307&quot; value=&quot;276&quot;/&gt;&lt;/object&gt;&lt;object type=&quot;3&quot; unique_id=&quot;10021&quot;&gt;&lt;property id=&quot;20148&quot; value=&quot;5&quot;/&gt;&lt;property id=&quot;20300&quot; value=&quot;Slide 18&quot;/&gt;&lt;property id=&quot;20307&quot; value=&quot;279&quot;/&gt;&lt;/object&gt;&lt;object type=&quot;3&quot; unique_id=&quot;10022&quot;&gt;&lt;property id=&quot;20148&quot; value=&quot;5&quot;/&gt;&lt;property id=&quot;20300&quot; value=&quot;Slide 19&quot;/&gt;&lt;property id=&quot;20307&quot; value=&quot;277&quot;/&gt;&lt;/object&gt;&lt;object type=&quot;3&quot; unique_id=&quot;10023&quot;&gt;&lt;property id=&quot;20148&quot; value=&quot;5&quot;/&gt;&lt;property id=&quot;20300&quot; value=&quot;Slide 20&quot;/&gt;&lt;property id=&quot;20307&quot; value=&quot;278&quot;/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8|5.7|1|6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8,232287891,C:\Documents and Settings\Le Truc\Desktop\tach gop so 8\Media.ppcx"/>
  <p:tag name="TIMING" val="|24.8|1|6|3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6|7|2.8|5.5|6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7.5|3.5|4.5|6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|0.9|0.9|0.8|0.9|3.9|9.7|0.8|0.9|0.9|1.1|4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1|1|0.9|0.9|3.7|9.5|1.1|0.8|0.9|0.9|3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1|0.8|0.8|1|1.1|10.9|0.8|1.5|3.8|0.4|0.5|0.4|0.5|3.4|0.9|0.9|0.9|0.9|0.8|9.6|1.1|1|1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7|1.4|1.3|0.8|2.9|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5|0.9|1.1|6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2377</TotalTime>
  <Words>189</Words>
  <Application>Microsoft Office PowerPoint</Application>
  <PresentationFormat>On-screen Show (4:3)</PresentationFormat>
  <Paragraphs>112</Paragraphs>
  <Slides>14</Slides>
  <Notes>1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Trng</cp:lastModifiedBy>
  <cp:revision>188</cp:revision>
  <dcterms:created xsi:type="dcterms:W3CDTF">2012-10-22T06:41:44Z</dcterms:created>
  <dcterms:modified xsi:type="dcterms:W3CDTF">2020-11-07T15:46:40Z</dcterms:modified>
</cp:coreProperties>
</file>