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0" r:id="rId3"/>
    <p:sldId id="269" r:id="rId4"/>
    <p:sldId id="278" r:id="rId5"/>
    <p:sldId id="279" r:id="rId6"/>
    <p:sldId id="256" r:id="rId7"/>
    <p:sldId id="280" r:id="rId8"/>
    <p:sldId id="284" r:id="rId9"/>
    <p:sldId id="276" r:id="rId10"/>
    <p:sldId id="260" r:id="rId11"/>
    <p:sldId id="277" r:id="rId12"/>
    <p:sldId id="285" r:id="rId13"/>
    <p:sldId id="262" r:id="rId14"/>
    <p:sldId id="263" r:id="rId15"/>
    <p:sldId id="286" r:id="rId16"/>
    <p:sldId id="273" r:id="rId17"/>
    <p:sldId id="291" r:id="rId18"/>
    <p:sldId id="294" r:id="rId19"/>
    <p:sldId id="295" r:id="rId20"/>
    <p:sldId id="296" r:id="rId21"/>
    <p:sldId id="297" r:id="rId22"/>
    <p:sldId id="298" r:id="rId23"/>
    <p:sldId id="274" r:id="rId24"/>
    <p:sldId id="288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38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838200" y="268288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PHÒNG GD &amp; ĐT QUẬN LONG BIÊN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2400" b="1" dirty="0" err="1">
                <a:solidFill>
                  <a:schemeClr val="accent1"/>
                </a:solidFill>
              </a:rPr>
              <a:t>Trường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Mầm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Non </a:t>
            </a:r>
            <a:r>
              <a:rPr lang="en-US" sz="2400" b="1" dirty="0" err="1" smtClean="0">
                <a:solidFill>
                  <a:schemeClr val="accent1"/>
                </a:solidFill>
              </a:rPr>
              <a:t>Hồng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smtClean="0">
                <a:solidFill>
                  <a:schemeClr val="accent1"/>
                </a:solidFill>
              </a:rPr>
              <a:t>Tiến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600200" y="1847850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</a:t>
            </a:r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TOÁN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762000" y="2590800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buổi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trưa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tối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</a:rPr>
              <a:t>   : 4-5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Hòa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760867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1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có</a:t>
            </a:r>
            <a:r>
              <a:rPr lang="en-US" sz="5400" b="1" i="1" dirty="0" smtClean="0">
                <a:solidFill>
                  <a:srgbClr val="7030A0"/>
                </a:solidFill>
              </a:rPr>
              <a:t> 4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Luyện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tập</a:t>
            </a:r>
            <a:r>
              <a:rPr lang="en-US" sz="4400" b="1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</a:rPr>
              <a:t> 1: </a:t>
            </a:r>
            <a:r>
              <a:rPr lang="en-US" sz="4400" b="1" i="1" dirty="0" smtClean="0">
                <a:solidFill>
                  <a:srgbClr val="0070C0"/>
                </a:solidFill>
              </a:rPr>
              <a:t>“ Ai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tinh</a:t>
            </a:r>
            <a:r>
              <a:rPr lang="en-US" sz="4400" b="1" i="1" dirty="0" smtClean="0">
                <a:solidFill>
                  <a:srgbClr val="0070C0"/>
                </a:solidFill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mắt</a:t>
            </a:r>
            <a:r>
              <a:rPr lang="en-US" sz="4400" b="1" i="1" dirty="0" smtClean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Che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Đánh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răng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ngủ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2: </a:t>
            </a:r>
            <a:r>
              <a:rPr lang="en-US" sz="3200" b="1" dirty="0" err="1" smtClean="0">
                <a:solidFill>
                  <a:srgbClr val="0070C0"/>
                </a:solidFill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3: </a:t>
            </a:r>
            <a:r>
              <a:rPr lang="en-US" sz="3200" b="1" dirty="0" err="1" smtClean="0">
                <a:solidFill>
                  <a:srgbClr val="0070C0"/>
                </a:solidFill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</a:rPr>
              <a:t> 2: </a:t>
            </a:r>
            <a:r>
              <a:rPr lang="en-US" sz="4000" b="1" i="1" dirty="0" smtClean="0">
                <a:solidFill>
                  <a:srgbClr val="0070C0"/>
                </a:solidFill>
              </a:rPr>
              <a:t>“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Bé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thi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tài</a:t>
            </a:r>
            <a:r>
              <a:rPr lang="en-US" sz="4000" b="1" i="1" dirty="0" smtClean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61706" y="0"/>
            <a:ext cx="908229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1524000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7030A0"/>
                </a:solidFill>
              </a:rPr>
              <a:t>Xin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chân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thành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cảm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ơn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quý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vị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đại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biểu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đã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đến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dự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buổi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học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hôm</a:t>
            </a:r>
            <a:r>
              <a:rPr lang="en-US" sz="4400" b="1" i="1" dirty="0" smtClean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 smtClean="0">
                <a:solidFill>
                  <a:srgbClr val="7030A0"/>
                </a:solidFill>
              </a:rPr>
              <a:t>Xin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chúc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quý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vị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đại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biểu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sức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khỏe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dồi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dào</a:t>
            </a:r>
            <a:r>
              <a:rPr lang="en-US" sz="4400" b="1" i="1" dirty="0" smtClean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/>
              <a:t>Cảnh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buổi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406</Words>
  <Application>Microsoft Office PowerPoint</Application>
  <PresentationFormat>On-screen Show (4:3)</PresentationFormat>
  <Paragraphs>131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`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Windows User</cp:lastModifiedBy>
  <cp:revision>90</cp:revision>
  <dcterms:created xsi:type="dcterms:W3CDTF">2006-08-16T00:00:00Z</dcterms:created>
  <dcterms:modified xsi:type="dcterms:W3CDTF">2020-03-23T12:09:12Z</dcterms:modified>
</cp:coreProperties>
</file>