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2" r:id="rId4"/>
    <p:sldId id="280" r:id="rId5"/>
    <p:sldId id="281" r:id="rId6"/>
    <p:sldId id="272" r:id="rId7"/>
    <p:sldId id="273" r:id="rId8"/>
    <p:sldId id="274" r:id="rId9"/>
    <p:sldId id="283" r:id="rId10"/>
    <p:sldId id="28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434" autoAdjust="0"/>
  </p:normalViewPr>
  <p:slideViewPr>
    <p:cSldViewPr>
      <p:cViewPr>
        <p:scale>
          <a:sx n="75" d="100"/>
          <a:sy n="75" d="100"/>
        </p:scale>
        <p:origin x="-1014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7" d="100"/>
        <a:sy n="8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FBAED-29B1-491B-A1EB-45458E507662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56107-6386-4144-8ABF-705905E1D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390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FBAED-29B1-491B-A1EB-45458E507662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56107-6386-4144-8ABF-705905E1D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26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FBAED-29B1-491B-A1EB-45458E507662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56107-6386-4144-8ABF-705905E1D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613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FBAED-29B1-491B-A1EB-45458E507662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56107-6386-4144-8ABF-705905E1D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34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FBAED-29B1-491B-A1EB-45458E507662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56107-6386-4144-8ABF-705905E1D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923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FBAED-29B1-491B-A1EB-45458E507662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56107-6386-4144-8ABF-705905E1D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222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FBAED-29B1-491B-A1EB-45458E507662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56107-6386-4144-8ABF-705905E1D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519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FBAED-29B1-491B-A1EB-45458E507662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56107-6386-4144-8ABF-705905E1D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392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FBAED-29B1-491B-A1EB-45458E507662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56107-6386-4144-8ABF-705905E1D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517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FBAED-29B1-491B-A1EB-45458E507662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56107-6386-4144-8ABF-705905E1D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718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FBAED-29B1-491B-A1EB-45458E507662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56107-6386-4144-8ABF-705905E1D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538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FBAED-29B1-491B-A1EB-45458E507662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56107-6386-4144-8ABF-705905E1D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938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2" Type="http://schemas.microsoft.com/office/2007/relationships/media" Target="../media/media1.wav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7038" y="-71191"/>
            <a:ext cx="7772400" cy="1470025"/>
          </a:xfrm>
        </p:spPr>
        <p:txBody>
          <a:bodyPr>
            <a:noAutofit/>
          </a:bodyPr>
          <a:lstStyle/>
          <a:p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PHÒNG GIÁO DỤC VÀ ĐÀO TẠO QUẬN LONG BIÊN </a:t>
            </a:r>
            <a:br>
              <a:rPr lang="en-US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TRƯỜNG MẦM NON HỒNG TIẾN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22387" y="2599581"/>
            <a:ext cx="6096000" cy="4924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Front"/>
              <a:lightRig rig="threePt" dir="t"/>
            </a:scene3d>
          </a:bodyPr>
          <a:lstStyle/>
          <a:p>
            <a:pPr algn="just"/>
            <a:r>
              <a:rPr lang="en-US" sz="2600" b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LĨNH VỰC: PHÁT TRIỂN NGÔN NGỮ</a:t>
            </a:r>
            <a:endParaRPr lang="en-US" sz="2600" b="1" dirty="0">
              <a:ln>
                <a:solidFill>
                  <a:srgbClr val="002060"/>
                </a:solidFill>
              </a:ln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3334591"/>
            <a:ext cx="386658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THƠ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NẮNG</a:t>
            </a:r>
          </a:p>
          <a:p>
            <a:pPr algn="ctr"/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Mai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endParaRPr lang="en-US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066800"/>
            <a:ext cx="203835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57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31"/>
    </mc:Choice>
    <mc:Fallback xmlns="">
      <p:transition spd="slow" advTm="1883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437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rgbClr val="002060"/>
                </a:solidFill>
              </a:rPr>
              <a:t>NẮNG </a:t>
            </a:r>
            <a:r>
              <a:rPr lang="en-US" sz="7200" b="1" dirty="0" smtClean="0">
                <a:solidFill>
                  <a:srgbClr val="002060"/>
                </a:solidFill>
              </a:rPr>
              <a:t>   </a:t>
            </a:r>
            <a:r>
              <a:rPr lang="en-US" dirty="0" smtClean="0"/>
              <a:t>           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715" y="1543318"/>
            <a:ext cx="8229600" cy="495300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                                         </a:t>
            </a:r>
            <a:r>
              <a:rPr lang="en-US" b="1" i="1" dirty="0" smtClean="0"/>
              <a:t>Mai </a:t>
            </a:r>
            <a:r>
              <a:rPr lang="en-US" b="1" i="1" dirty="0" err="1"/>
              <a:t>Văn</a:t>
            </a:r>
            <a:r>
              <a:rPr lang="en-US" b="1" i="1" dirty="0"/>
              <a:t> </a:t>
            </a:r>
            <a:r>
              <a:rPr lang="en-US" b="1" i="1" dirty="0" smtClean="0"/>
              <a:t>Hai</a:t>
            </a:r>
          </a:p>
          <a:p>
            <a:pPr marL="0" indent="0" algn="ctr">
              <a:buNone/>
            </a:pPr>
            <a:endParaRPr lang="en-US" i="1" dirty="0" smtClean="0"/>
          </a:p>
          <a:p>
            <a:pPr marL="0" indent="0" algn="ctr">
              <a:buNone/>
            </a:pPr>
            <a:r>
              <a:rPr lang="en-US" sz="4000" b="1" dirty="0" err="1" smtClean="0"/>
              <a:t>Nắng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lên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cao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theo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bố</a:t>
            </a:r>
            <a:endParaRPr lang="en-US" sz="4000" b="1" dirty="0" smtClean="0"/>
          </a:p>
          <a:p>
            <a:pPr marL="0" indent="0" algn="ctr">
              <a:buNone/>
            </a:pPr>
            <a:r>
              <a:rPr lang="en-US" sz="4000" b="1" dirty="0" err="1" smtClean="0"/>
              <a:t>Xây</a:t>
            </a:r>
            <a:r>
              <a:rPr lang="en-US" sz="4000" b="1" dirty="0" smtClean="0"/>
              <a:t> </a:t>
            </a:r>
            <a:r>
              <a:rPr lang="en-US" sz="4000" b="1" dirty="0" err="1"/>
              <a:t>thẳng</a:t>
            </a:r>
            <a:r>
              <a:rPr lang="en-US" sz="4000" b="1" dirty="0"/>
              <a:t> </a:t>
            </a:r>
            <a:r>
              <a:rPr lang="en-US" sz="4000" b="1" dirty="0" err="1"/>
              <a:t>mạch</a:t>
            </a:r>
            <a:r>
              <a:rPr lang="en-US" sz="4000" b="1" dirty="0"/>
              <a:t> </a:t>
            </a:r>
            <a:r>
              <a:rPr lang="en-US" sz="4000" b="1" dirty="0" err="1"/>
              <a:t>tường</a:t>
            </a:r>
            <a:r>
              <a:rPr lang="en-US" sz="4000" b="1" dirty="0"/>
              <a:t> </a:t>
            </a:r>
            <a:r>
              <a:rPr lang="en-US" sz="4000" b="1" dirty="0" err="1"/>
              <a:t>vôi</a:t>
            </a:r>
            <a:endParaRPr lang="en-US" sz="4000" b="1" dirty="0"/>
          </a:p>
          <a:p>
            <a:pPr marL="0" indent="0" algn="ctr">
              <a:buNone/>
            </a:pPr>
            <a:r>
              <a:rPr lang="en-US" sz="4000" b="1" dirty="0" err="1"/>
              <a:t>Lại</a:t>
            </a:r>
            <a:r>
              <a:rPr lang="en-US" sz="4000" b="1" dirty="0"/>
              <a:t> </a:t>
            </a:r>
            <a:r>
              <a:rPr lang="en-US" sz="4000" b="1" dirty="0" err="1"/>
              <a:t>trải</a:t>
            </a:r>
            <a:r>
              <a:rPr lang="en-US" sz="4000" b="1" dirty="0"/>
              <a:t> </a:t>
            </a:r>
            <a:r>
              <a:rPr lang="en-US" sz="4000" b="1" dirty="0" err="1"/>
              <a:t>vàng</a:t>
            </a:r>
            <a:r>
              <a:rPr lang="en-US" sz="4000" b="1" dirty="0"/>
              <a:t> </a:t>
            </a:r>
            <a:r>
              <a:rPr lang="en-US" sz="4000" b="1" dirty="0" err="1"/>
              <a:t>sân</a:t>
            </a:r>
            <a:r>
              <a:rPr lang="en-US" sz="4000" b="1" dirty="0"/>
              <a:t> </a:t>
            </a:r>
            <a:r>
              <a:rPr lang="en-US" sz="4000" b="1" dirty="0" err="1"/>
              <a:t>phơi</a:t>
            </a:r>
            <a:endParaRPr lang="en-US" sz="4000" b="1" dirty="0"/>
          </a:p>
          <a:p>
            <a:pPr marL="0" indent="0" algn="ctr">
              <a:buNone/>
            </a:pPr>
            <a:r>
              <a:rPr lang="en-US" sz="4000" b="1" dirty="0"/>
              <a:t>Hong </a:t>
            </a:r>
            <a:r>
              <a:rPr lang="en-US" sz="4000" b="1" dirty="0" err="1"/>
              <a:t>thóc</a:t>
            </a:r>
            <a:r>
              <a:rPr lang="en-US" sz="4000" b="1" dirty="0"/>
              <a:t> </a:t>
            </a:r>
            <a:r>
              <a:rPr lang="en-US" sz="4000" b="1" dirty="0" err="1"/>
              <a:t>khô</a:t>
            </a:r>
            <a:r>
              <a:rPr lang="en-US" sz="4000" b="1" dirty="0"/>
              <a:t> </a:t>
            </a:r>
            <a:r>
              <a:rPr lang="en-US" sz="4000" b="1" dirty="0" err="1"/>
              <a:t>cho</a:t>
            </a:r>
            <a:r>
              <a:rPr lang="en-US" sz="4000" b="1" dirty="0"/>
              <a:t> </a:t>
            </a:r>
            <a:r>
              <a:rPr lang="en-US" sz="4000" b="1" dirty="0" err="1"/>
              <a:t>mẹ</a:t>
            </a:r>
            <a:endParaRPr lang="en-US" sz="4000" b="1" dirty="0"/>
          </a:p>
          <a:p>
            <a:pPr marL="0" indent="0" algn="ctr">
              <a:buNone/>
            </a:pPr>
            <a:r>
              <a:rPr lang="en-US" sz="4000" b="1" dirty="0" err="1"/>
              <a:t>Nắng</a:t>
            </a:r>
            <a:r>
              <a:rPr lang="en-US" sz="4000" b="1" dirty="0"/>
              <a:t> </a:t>
            </a:r>
            <a:r>
              <a:rPr lang="en-US" sz="4000" b="1" dirty="0" err="1"/>
              <a:t>chạy</a:t>
            </a:r>
            <a:r>
              <a:rPr lang="en-US" sz="4000" b="1" dirty="0"/>
              <a:t> </a:t>
            </a:r>
            <a:r>
              <a:rPr lang="en-US" sz="4000" b="1" dirty="0" err="1"/>
              <a:t>nhanh</a:t>
            </a:r>
            <a:r>
              <a:rPr lang="en-US" sz="4000" b="1" dirty="0"/>
              <a:t> </a:t>
            </a:r>
            <a:r>
              <a:rPr lang="en-US" sz="4000" b="1" dirty="0" err="1"/>
              <a:t>lắm</a:t>
            </a:r>
            <a:r>
              <a:rPr lang="en-US" sz="4000" b="1" dirty="0"/>
              <a:t> </a:t>
            </a:r>
            <a:r>
              <a:rPr lang="en-US" sz="4000" b="1" dirty="0" err="1"/>
              <a:t>nhé</a:t>
            </a:r>
            <a:r>
              <a:rPr lang="en-US" sz="4000" b="1" dirty="0" smtClean="0"/>
              <a:t>!</a:t>
            </a:r>
          </a:p>
          <a:p>
            <a:pPr marL="0" indent="0" algn="ctr">
              <a:buNone/>
            </a:pPr>
            <a:r>
              <a:rPr lang="en-US" sz="4000" b="1" dirty="0" err="1" smtClean="0"/>
              <a:t>Chẳng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ai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đuổi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kịp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đâu</a:t>
            </a:r>
            <a:endParaRPr lang="en-US" sz="4000" b="1" dirty="0"/>
          </a:p>
          <a:p>
            <a:pPr marL="0" indent="0" algn="ctr">
              <a:buNone/>
            </a:pPr>
            <a:r>
              <a:rPr lang="en-US" sz="4000" b="1" dirty="0" err="1"/>
              <a:t>Thoắt</a:t>
            </a:r>
            <a:r>
              <a:rPr lang="en-US" sz="4000" b="1" dirty="0"/>
              <a:t> </a:t>
            </a:r>
            <a:r>
              <a:rPr lang="en-US" sz="4000" b="1" dirty="0" err="1"/>
              <a:t>đã</a:t>
            </a:r>
            <a:r>
              <a:rPr lang="en-US" sz="4000" b="1" dirty="0"/>
              <a:t> </a:t>
            </a:r>
            <a:r>
              <a:rPr lang="en-US" sz="4000" b="1" dirty="0" err="1"/>
              <a:t>về</a:t>
            </a:r>
            <a:r>
              <a:rPr lang="en-US" sz="4000" b="1" dirty="0"/>
              <a:t> </a:t>
            </a:r>
            <a:r>
              <a:rPr lang="en-US" sz="4000" b="1" dirty="0" err="1"/>
              <a:t>vườn</a:t>
            </a:r>
            <a:r>
              <a:rPr lang="en-US" sz="4000" b="1" dirty="0"/>
              <a:t> </a:t>
            </a:r>
            <a:r>
              <a:rPr lang="en-US" sz="4000" b="1" dirty="0" err="1"/>
              <a:t>rau</a:t>
            </a:r>
            <a:endParaRPr lang="en-US" sz="4000" b="1" dirty="0"/>
          </a:p>
          <a:p>
            <a:pPr marL="0" indent="0" algn="ctr">
              <a:buNone/>
            </a:pPr>
            <a:r>
              <a:rPr lang="en-US" sz="4000" b="1" dirty="0" err="1"/>
              <a:t>Soi</a:t>
            </a:r>
            <a:r>
              <a:rPr lang="en-US" sz="4000" b="1" dirty="0"/>
              <a:t> </a:t>
            </a:r>
            <a:r>
              <a:rPr lang="en-US" sz="4000" b="1" dirty="0" err="1"/>
              <a:t>cho</a:t>
            </a:r>
            <a:r>
              <a:rPr lang="en-US" sz="4000" b="1" dirty="0"/>
              <a:t> </a:t>
            </a:r>
            <a:r>
              <a:rPr lang="en-US" sz="4000" b="1" dirty="0" err="1"/>
              <a:t>ông</a:t>
            </a:r>
            <a:r>
              <a:rPr lang="en-US" sz="4000" b="1" dirty="0"/>
              <a:t> </a:t>
            </a:r>
            <a:r>
              <a:rPr lang="en-US" sz="4000" b="1" dirty="0" err="1"/>
              <a:t>nhặt</a:t>
            </a:r>
            <a:r>
              <a:rPr lang="en-US" sz="4000" b="1" dirty="0"/>
              <a:t> </a:t>
            </a:r>
            <a:r>
              <a:rPr lang="en-US" sz="4000" b="1" dirty="0" err="1"/>
              <a:t>cỏ</a:t>
            </a:r>
            <a:endParaRPr lang="en-US" sz="4000" b="1" dirty="0"/>
          </a:p>
          <a:p>
            <a:pPr marL="0" indent="0" algn="ctr">
              <a:buNone/>
            </a:pPr>
            <a:r>
              <a:rPr lang="en-US" sz="4000" b="1" dirty="0" err="1"/>
              <a:t>Rồi</a:t>
            </a:r>
            <a:r>
              <a:rPr lang="en-US" sz="4000" b="1" dirty="0"/>
              <a:t> </a:t>
            </a:r>
            <a:r>
              <a:rPr lang="en-US" sz="4000" b="1" dirty="0" err="1"/>
              <a:t>xuyên</a:t>
            </a:r>
            <a:r>
              <a:rPr lang="en-US" sz="4000" b="1" dirty="0"/>
              <a:t> qua </a:t>
            </a:r>
            <a:r>
              <a:rPr lang="en-US" sz="4000" b="1" dirty="0" err="1"/>
              <a:t>cửa</a:t>
            </a:r>
            <a:r>
              <a:rPr lang="en-US" sz="4000" b="1" dirty="0"/>
              <a:t> </a:t>
            </a:r>
            <a:r>
              <a:rPr lang="en-US" sz="4000" b="1" dirty="0" err="1"/>
              <a:t>sổ</a:t>
            </a:r>
            <a:endParaRPr lang="en-US" sz="4000" b="1" dirty="0"/>
          </a:p>
          <a:p>
            <a:pPr marL="0" indent="0" algn="ctr">
              <a:buNone/>
            </a:pPr>
            <a:r>
              <a:rPr lang="en-US" sz="4000" b="1" dirty="0" err="1"/>
              <a:t>Nắng</a:t>
            </a:r>
            <a:r>
              <a:rPr lang="en-US" sz="4000" b="1" dirty="0"/>
              <a:t> </a:t>
            </a:r>
            <a:r>
              <a:rPr lang="en-US" sz="4000" b="1" dirty="0" err="1"/>
              <a:t>giúp</a:t>
            </a:r>
            <a:r>
              <a:rPr lang="en-US" sz="4000" b="1" dirty="0"/>
              <a:t> </a:t>
            </a:r>
            <a:r>
              <a:rPr lang="en-US" sz="4000" b="1" dirty="0" err="1"/>
              <a:t>bà</a:t>
            </a:r>
            <a:r>
              <a:rPr lang="en-US" sz="4000" b="1" dirty="0"/>
              <a:t> </a:t>
            </a:r>
            <a:r>
              <a:rPr lang="en-US" sz="4000" b="1" dirty="0" err="1"/>
              <a:t>xâu</a:t>
            </a:r>
            <a:r>
              <a:rPr lang="en-US" sz="4000" b="1" dirty="0"/>
              <a:t> </a:t>
            </a:r>
            <a:r>
              <a:rPr lang="en-US" sz="4000" b="1" dirty="0" err="1"/>
              <a:t>kim</a:t>
            </a:r>
            <a:r>
              <a:rPr lang="en-US" sz="4000" b="1" dirty="0"/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3139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92614">
        <p14:prism isInverted="1"/>
      </p:transition>
    </mc:Choice>
    <mc:Fallback xmlns="">
      <p:transition spd="slow" advTm="9261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7162800" cy="470806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ài có tên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sớm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3" y="1524000"/>
            <a:ext cx="8270421" cy="4876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79664" y="5334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  </a:t>
            </a:r>
            <a:endParaRPr lang="en-US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688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0236">
        <p:circle/>
      </p:transition>
    </mc:Choice>
    <mc:Fallback xmlns="">
      <p:transition spd="slow" advTm="20236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524000"/>
            <a:ext cx="5486400" cy="91439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600" b="1" dirty="0" err="1" smtClean="0"/>
              <a:t>Bài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thơ</a:t>
            </a:r>
            <a:endParaRPr lang="en-US" sz="66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743200" y="2743200"/>
            <a:ext cx="381065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endParaRPr lang="en-US" sz="9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0" y="4617661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Hai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96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268">
        <p14:prism/>
      </p:transition>
    </mc:Choice>
    <mc:Fallback xmlns="">
      <p:transition spd="slow" advTm="726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533400"/>
            <a:ext cx="48768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               NẮNG</a:t>
            </a:r>
          </a:p>
          <a:p>
            <a:pPr algn="ctr"/>
            <a:r>
              <a:rPr lang="en-US" sz="2800" dirty="0" smtClean="0"/>
              <a:t>                             </a:t>
            </a:r>
            <a:r>
              <a:rPr lang="en-US" sz="2400" i="1" dirty="0" smtClean="0"/>
              <a:t>Mai </a:t>
            </a:r>
            <a:r>
              <a:rPr lang="en-US" sz="2400" i="1" err="1" smtClean="0"/>
              <a:t>Văn</a:t>
            </a:r>
            <a:r>
              <a:rPr lang="en-US" sz="2400" i="1" smtClean="0"/>
              <a:t> Hai</a:t>
            </a:r>
            <a:endParaRPr lang="en-US" sz="2800" i="1" smtClean="0"/>
          </a:p>
          <a:p>
            <a:pPr algn="ctr"/>
            <a:r>
              <a:rPr lang="en-US" sz="2800" b="1" smtClean="0"/>
              <a:t>Nắng </a:t>
            </a:r>
            <a:r>
              <a:rPr lang="en-US" sz="2800" b="1" dirty="0" err="1" smtClean="0"/>
              <a:t>lên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cao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theo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bố</a:t>
            </a:r>
            <a:endParaRPr lang="en-US" sz="2800" b="1" dirty="0" smtClean="0"/>
          </a:p>
          <a:p>
            <a:pPr algn="ctr"/>
            <a:r>
              <a:rPr lang="en-US" sz="2800" b="1" dirty="0" err="1" smtClean="0"/>
              <a:t>Xây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thẳng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mạch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tường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vôi</a:t>
            </a:r>
            <a:endParaRPr lang="en-US" sz="2800" b="1" dirty="0" smtClean="0"/>
          </a:p>
          <a:p>
            <a:pPr algn="ctr"/>
            <a:r>
              <a:rPr lang="en-US" sz="2800" b="1" dirty="0" err="1" smtClean="0"/>
              <a:t>Lại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trải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vàng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sân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phơi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Hong </a:t>
            </a:r>
            <a:r>
              <a:rPr lang="en-US" sz="2800" b="1" dirty="0" err="1" smtClean="0"/>
              <a:t>thóc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khô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mẹ</a:t>
            </a:r>
            <a:endParaRPr lang="en-US" sz="2800" b="1" dirty="0" smtClean="0"/>
          </a:p>
          <a:p>
            <a:pPr algn="ctr"/>
            <a:r>
              <a:rPr lang="en-US" sz="2800" b="1" dirty="0" err="1" smtClean="0"/>
              <a:t>Nắng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chạy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nhanh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lắm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nhé</a:t>
            </a:r>
            <a:r>
              <a:rPr lang="en-US" sz="2800" b="1" dirty="0" smtClean="0"/>
              <a:t>!</a:t>
            </a:r>
          </a:p>
          <a:p>
            <a:pPr algn="ctr"/>
            <a:r>
              <a:rPr lang="en-US" sz="2800" b="1" dirty="0" err="1" smtClean="0"/>
              <a:t>Chẳng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đuổi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kịp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đâu</a:t>
            </a:r>
            <a:endParaRPr lang="en-US" sz="2800" b="1" dirty="0" smtClean="0"/>
          </a:p>
          <a:p>
            <a:pPr algn="ctr"/>
            <a:r>
              <a:rPr lang="en-US" sz="2800" b="1" dirty="0" err="1" smtClean="0"/>
              <a:t>Thoắt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đã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về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vườn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rau</a:t>
            </a:r>
            <a:endParaRPr lang="en-US" sz="2800" b="1" dirty="0" smtClean="0"/>
          </a:p>
          <a:p>
            <a:pPr algn="ctr"/>
            <a:r>
              <a:rPr lang="en-US" sz="2800" b="1" dirty="0" err="1" smtClean="0"/>
              <a:t>Soi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ông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nhặt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cỏ</a:t>
            </a:r>
            <a:endParaRPr lang="en-US" sz="2800" b="1" dirty="0" smtClean="0"/>
          </a:p>
          <a:p>
            <a:pPr algn="ctr"/>
            <a:r>
              <a:rPr lang="en-US" sz="2800" b="1" dirty="0" err="1" smtClean="0"/>
              <a:t>Rồi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xuyên</a:t>
            </a:r>
            <a:r>
              <a:rPr lang="en-US" sz="2800" b="1" dirty="0" smtClean="0"/>
              <a:t> qua </a:t>
            </a:r>
            <a:r>
              <a:rPr lang="en-US" sz="2800" b="1" dirty="0" err="1" smtClean="0"/>
              <a:t>cửa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sổ</a:t>
            </a:r>
            <a:endParaRPr lang="en-US" sz="2800" b="1" dirty="0" smtClean="0"/>
          </a:p>
          <a:p>
            <a:pPr algn="ctr"/>
            <a:r>
              <a:rPr lang="en-US" sz="2800" b="1" dirty="0" err="1" smtClean="0"/>
              <a:t>Nắng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giúp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bà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xâu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kim</a:t>
            </a:r>
            <a:r>
              <a:rPr lang="en-US" sz="2800" b="1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4165874"/>
      </p:ext>
    </p:extLst>
  </p:cSld>
  <p:clrMapOvr>
    <a:masterClrMapping/>
  </p:clrMapOvr>
  <p:transition spd="slow" advTm="35552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564" y="574823"/>
            <a:ext cx="8229600" cy="421220"/>
          </a:xfrm>
        </p:spPr>
        <p:txBody>
          <a:bodyPr>
            <a:normAutofit fontScale="90000"/>
          </a:bodyPr>
          <a:lstStyle/>
          <a:p>
            <a:r>
              <a:rPr lang="en-US" sz="2800" b="1" smtClean="0"/>
              <a:t>        Cô </a:t>
            </a:r>
            <a:r>
              <a:rPr lang="en-US" sz="2800" b="1" dirty="0" err="1" smtClean="0"/>
              <a:t>vừa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đọc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bài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thơ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có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tên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là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gì</a:t>
            </a:r>
            <a:r>
              <a:rPr lang="en-US" sz="2800" b="1" dirty="0" smtClean="0"/>
              <a:t>? Do </a:t>
            </a:r>
            <a:r>
              <a:rPr lang="en-US" sz="2800" b="1" dirty="0" err="1" smtClean="0"/>
              <a:t>ai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sáng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tác</a:t>
            </a:r>
            <a:r>
              <a:rPr lang="en-US" sz="2800" b="1" dirty="0" smtClean="0"/>
              <a:t>?</a:t>
            </a:r>
            <a:endParaRPr lang="en-US" sz="2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56" y="1069522"/>
            <a:ext cx="8425543" cy="53721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543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57"/>
    </mc:Choice>
    <mc:Fallback xmlns="">
      <p:transition spd="slow" advTm="287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328521"/>
            <a:ext cx="8229600" cy="1143000"/>
          </a:xfrm>
        </p:spPr>
        <p:txBody>
          <a:bodyPr>
            <a:normAutofit/>
          </a:bodyPr>
          <a:lstStyle/>
          <a:p>
            <a:r>
              <a:rPr lang="vi-VN" sz="3600" dirty="0" smtClean="0">
                <a:solidFill>
                  <a:srgbClr val="0070C0"/>
                </a:solidFill>
              </a:rPr>
              <a:t>Bố bạn nhỏ làm công việc gì?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14" y="1143000"/>
            <a:ext cx="8227494" cy="5257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3024" y="4988837"/>
            <a:ext cx="534171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</a:rPr>
              <a:t>Nắng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lên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cao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theo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bố</a:t>
            </a:r>
            <a:endParaRPr lang="en-US" sz="3600" b="1" dirty="0" smtClean="0">
              <a:solidFill>
                <a:srgbClr val="002060"/>
              </a:solidFill>
            </a:endParaRPr>
          </a:p>
          <a:p>
            <a:r>
              <a:rPr lang="en-US" sz="3600" b="1" dirty="0" err="1" smtClean="0">
                <a:solidFill>
                  <a:srgbClr val="002060"/>
                </a:solidFill>
              </a:rPr>
              <a:t>Xây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thẳng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mạch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tường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vôi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078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607">
        <p14:gallery dir="l"/>
      </p:transition>
    </mc:Choice>
    <mc:Fallback xmlns="">
      <p:transition spd="slow" advTm="4060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7906"/>
            <a:ext cx="5562600" cy="662506"/>
          </a:xfrm>
        </p:spPr>
        <p:txBody>
          <a:bodyPr>
            <a:normAutofit/>
          </a:bodyPr>
          <a:lstStyle/>
          <a:p>
            <a:r>
              <a:rPr lang="vi-VN" sz="3200" b="1" dirty="0" smtClean="0">
                <a:solidFill>
                  <a:srgbClr val="002060"/>
                </a:solidFill>
              </a:rPr>
              <a:t>Nắng đã giúp mẹ như thế nào?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990600"/>
            <a:ext cx="8403771" cy="5410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3035" y="4800600"/>
            <a:ext cx="399660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</a:rPr>
              <a:t>Lại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trải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vàng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sân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phơi</a:t>
            </a:r>
            <a:endParaRPr lang="en-US" sz="3200" b="1" dirty="0" smtClean="0">
              <a:solidFill>
                <a:srgbClr val="002060"/>
              </a:solidFill>
            </a:endParaRPr>
          </a:p>
          <a:p>
            <a:r>
              <a:rPr lang="en-US" sz="3200" b="1" dirty="0" smtClean="0">
                <a:solidFill>
                  <a:srgbClr val="002060"/>
                </a:solidFill>
              </a:rPr>
              <a:t>Hong </a:t>
            </a:r>
            <a:r>
              <a:rPr lang="en-US" sz="3200" b="1" dirty="0" err="1" smtClean="0">
                <a:solidFill>
                  <a:srgbClr val="002060"/>
                </a:solidFill>
              </a:rPr>
              <a:t>thóc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khô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cho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mẹ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0320430"/>
      </p:ext>
    </p:extLst>
  </p:cSld>
  <p:clrMapOvr>
    <a:masterClrMapping/>
  </p:clrMapOvr>
  <p:transition spd="slow" advTm="26344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6" y="340034"/>
            <a:ext cx="7966450" cy="558037"/>
          </a:xfrm>
        </p:spPr>
        <p:txBody>
          <a:bodyPr>
            <a:noAutofit/>
          </a:bodyPr>
          <a:lstStyle/>
          <a:p>
            <a:r>
              <a:rPr lang="vi-VN" sz="3200" b="1" smtClean="0"/>
              <a:t>     Nhờ </a:t>
            </a:r>
            <a:r>
              <a:rPr lang="vi-VN" sz="3200" b="1" dirty="0" smtClean="0"/>
              <a:t>có nắng mà ông đã làm được </a:t>
            </a:r>
            <a:r>
              <a:rPr lang="vi-VN" sz="3200" b="1" smtClean="0"/>
              <a:t>việc gì?</a:t>
            </a:r>
            <a:endParaRPr lang="en-US" sz="3200" b="1" dirty="0"/>
          </a:p>
        </p:txBody>
      </p:sp>
      <p:sp>
        <p:nvSpPr>
          <p:cNvPr id="4" name="AutoShape 4" descr="Uống nước cam nhiều có tốt không câu hỏi được nhiều mẹ quan tâ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Uống nước cam nhiều có tốt không câu hỏi được nhiều mẹ quan tâ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19" y="955221"/>
            <a:ext cx="8746881" cy="56170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" y="1447800"/>
            <a:ext cx="42533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</a:rPr>
              <a:t>Nắng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chạy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nhanh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err="1" smtClean="0">
                <a:solidFill>
                  <a:srgbClr val="002060"/>
                </a:solidFill>
              </a:rPr>
              <a:t>lắm</a:t>
            </a:r>
            <a:r>
              <a:rPr lang="en-US" sz="2800" b="1" smtClean="0">
                <a:solidFill>
                  <a:srgbClr val="002060"/>
                </a:solidFill>
              </a:rPr>
              <a:t> nhé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</a:rPr>
              <a:t>Chẳng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ai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đuổi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kịp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đâu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</a:rPr>
              <a:t>Thoắt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đã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về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vườn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rau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</a:rPr>
              <a:t>Soi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cho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ông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nhặt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cỏ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578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5316">
        <p:blinds dir="vert"/>
      </p:transition>
    </mc:Choice>
    <mc:Fallback xmlns="">
      <p:transition spd="slow" advTm="45316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559" y="340035"/>
            <a:ext cx="7696200" cy="524177"/>
          </a:xfrm>
        </p:spPr>
        <p:txBody>
          <a:bodyPr>
            <a:normAutofit fontScale="90000"/>
          </a:bodyPr>
          <a:lstStyle/>
          <a:p>
            <a:r>
              <a:rPr lang="vi-VN" sz="3200" b="1" dirty="0" smtClean="0">
                <a:solidFill>
                  <a:srgbClr val="002060"/>
                </a:solidFill>
              </a:rPr>
              <a:t>Nắng đã giúp bà điều gì</a:t>
            </a:r>
            <a:r>
              <a:rPr lang="en-US" sz="3200" b="1" dirty="0" smtClean="0">
                <a:solidFill>
                  <a:srgbClr val="002060"/>
                </a:solidFill>
              </a:rPr>
              <a:t>?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14400"/>
            <a:ext cx="8896350" cy="58864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35687" y="5182673"/>
            <a:ext cx="403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</a:rPr>
              <a:t>Rồi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xuyên</a:t>
            </a:r>
            <a:r>
              <a:rPr lang="en-US" sz="2800" b="1" dirty="0" smtClean="0">
                <a:solidFill>
                  <a:srgbClr val="002060"/>
                </a:solidFill>
              </a:rPr>
              <a:t> qua </a:t>
            </a:r>
            <a:r>
              <a:rPr lang="en-US" sz="2800" b="1" dirty="0" err="1" smtClean="0">
                <a:solidFill>
                  <a:srgbClr val="002060"/>
                </a:solidFill>
              </a:rPr>
              <a:t>cửa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sổ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</a:rPr>
              <a:t>Nắng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giúp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bà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xâu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kim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405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0824">
        <p14:flip dir="r"/>
      </p:transition>
    </mc:Choice>
    <mc:Fallback xmlns="">
      <p:transition spd="slow" advTm="5082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4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3|2.7|3.3|3|2.9|2.6|3.6|2.9|3.1|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9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7|21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4.1|13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5.4|25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3.3|20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3248</TotalTime>
  <Words>256</Words>
  <Application>Microsoft Office PowerPoint</Application>
  <PresentationFormat>On-screen Show (4:3)</PresentationFormat>
  <Paragraphs>49</Paragraphs>
  <Slides>10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PHÒNG GIÁO DỤC VÀ ĐÀO TẠO QUẬN LONG BIÊN  TRƯỜNG MẦM NON HỒNG TIẾN</vt:lpstr>
      <vt:lpstr> Bài có tên là gì?  Bài hát Nắng sớm nói về điều gì    </vt:lpstr>
      <vt:lpstr>PowerPoint Presentation</vt:lpstr>
      <vt:lpstr>PowerPoint Presentation</vt:lpstr>
      <vt:lpstr>        Cô vừa đọc bài thơ có tên là gì? Do ai sáng tác?</vt:lpstr>
      <vt:lpstr>Bố bạn nhỏ làm công việc gì?</vt:lpstr>
      <vt:lpstr>Nắng đã giúp mẹ như thế nào?</vt:lpstr>
      <vt:lpstr>     Nhờ có nắng mà ông đã làm được việc gì?</vt:lpstr>
      <vt:lpstr>Nắng đã giúp bà điều gì?</vt:lpstr>
      <vt:lpstr>NẮNG     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Trng</cp:lastModifiedBy>
  <cp:revision>195</cp:revision>
  <dcterms:created xsi:type="dcterms:W3CDTF">2020-04-13T07:52:10Z</dcterms:created>
  <dcterms:modified xsi:type="dcterms:W3CDTF">2020-11-07T15:31:20Z</dcterms:modified>
</cp:coreProperties>
</file>