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70" r:id="rId5"/>
    <p:sldId id="271" r:id="rId6"/>
    <p:sldId id="272" r:id="rId7"/>
    <p:sldId id="266" r:id="rId8"/>
    <p:sldId id="268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Giao%20an%20toan\toan%20kien%20tap\L&#7845;y%20r&#7893;%20(1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&#273;i%20v&#7873;%20v&#7891;ng%20tr&#242;n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g&#7841;ch%20ch&#226;n%20ch&#7919;%20c&#225;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12000" r="-2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343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b="1" dirty="0" err="1" smtClean="0"/>
              <a:t>Đề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tài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xếp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tắc</a:t>
            </a:r>
            <a:r>
              <a:rPr lang="en-US" sz="2400" b="1" dirty="0" smtClean="0"/>
              <a:t> a-b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Lứa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: 3- 4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 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Nguyễn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Yến</a:t>
            </a:r>
            <a:endParaRPr lang="en-US" sz="2400" b="1" dirty="0" smtClean="0"/>
          </a:p>
          <a:p>
            <a:r>
              <a:rPr lang="en-US" sz="2400" b="1" dirty="0" smtClean="0"/>
              <a:t>		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3275" y="1676400"/>
            <a:ext cx="9002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 TRIỂN NHẬN THỨC</a:t>
            </a:r>
            <a:endParaRPr lang="en-US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t="-21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590800"/>
            <a:ext cx="6436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I like to move it”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5334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t="-7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1901" y="2738735"/>
            <a:ext cx="7129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Dạy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xếp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xen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kẽ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tắc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 - b</a:t>
            </a:r>
          </a:p>
        </p:txBody>
      </p:sp>
      <p:pic>
        <p:nvPicPr>
          <p:cNvPr id="4" name="Lấy rổ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52578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11430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1295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7037E-7 L -0.26667 0.3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5417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7.40741E-7 L 0.05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917 0.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3.7037E-7 L 0.37084 0.3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167 0.3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-dep-cho-slide-powerpoint-anh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2819400"/>
            <a:ext cx="51303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thực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hiện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đi về vồng trò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4953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t="-3000" r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174" y="2967335"/>
            <a:ext cx="776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TC1: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nhất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44958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t="-12000" r="-18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590800"/>
            <a:ext cx="7010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TC2: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khéo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gạch chân chữ c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95400" y="4343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mầm-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" y="0"/>
            <a:ext cx="9140695" cy="686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590800"/>
            <a:ext cx="7118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trọng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9&quot;&gt;&lt;property id=&quot;20148&quot; value=&quot;5&quot;/&gt;&lt;property id=&quot;20300&quot; value=&quot;Slide 3&quot;/&gt;&lt;property id=&quot;20307&quot; value=&quot;261&quot;/&gt;&lt;/object&gt;&lt;object type=&quot;3&quot; unique_id=&quot;10051&quot;&gt;&lt;property id=&quot;20148&quot; value=&quot;5&quot;/&gt;&lt;property id=&quot;20300&quot; value=&quot;Slide 2&quot;/&gt;&lt;property id=&quot;20307&quot; value=&quot;265&quot;/&gt;&lt;/object&gt;&lt;object type=&quot;3&quot; unique_id=&quot;10052&quot;&gt;&lt;property id=&quot;20148&quot; value=&quot;5&quot;/&gt;&lt;property id=&quot;20300&quot; value=&quot;Slide 7&quot;/&gt;&lt;property id=&quot;20307&quot; value=&quot;266&quot;/&gt;&lt;/object&gt;&lt;object type=&quot;3&quot; unique_id=&quot;10054&quot;&gt;&lt;property id=&quot;20148&quot; value=&quot;5&quot;/&gt;&lt;property id=&quot;20300&quot; value=&quot;Slide 8&quot;/&gt;&lt;property id=&quot;20307&quot; value=&quot;268&quot;/&gt;&lt;/object&gt;&lt;object type=&quot;3&quot; unique_id=&quot;10110&quot;&gt;&lt;property id=&quot;20148&quot; value=&quot;5&quot;/&gt;&lt;property id=&quot;20300&quot; value=&quot;Slide 4&quot;/&gt;&lt;property id=&quot;20307&quot; value=&quot;270&quot;/&gt;&lt;/object&gt;&lt;object type=&quot;3&quot; unique_id=&quot;10111&quot;&gt;&lt;property id=&quot;20148&quot; value=&quot;5&quot;/&gt;&lt;property id=&quot;20300&quot; value=&quot;Slide 5&quot;/&gt;&lt;property id=&quot;20307&quot; value=&quot;271&quot;/&gt;&lt;/object&gt;&lt;object type=&quot;3&quot; unique_id=&quot;10112&quot;&gt;&lt;property id=&quot;20148&quot; value=&quot;5&quot;/&gt;&lt;property id=&quot;20300&quot; value=&quot;Slide 6&quot;/&gt;&lt;property id=&quot;20307&quot; value=&quot;272&quot;/&gt;&lt;/object&gt;&lt;object type=&quot;3&quot; unique_id=&quot;10113&quot;&gt;&lt;property id=&quot;20148&quot; value=&quot;5&quot;/&gt;&lt;property id=&quot;20300&quot; value=&quot;Slide 9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76</Words>
  <Application>Microsoft Office PowerPoint</Application>
  <PresentationFormat>On-screen Show (4:3)</PresentationFormat>
  <Paragraphs>14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2006-08-16T00:00:00Z</dcterms:created>
  <dcterms:modified xsi:type="dcterms:W3CDTF">2020-12-28T13:04:18Z</dcterms:modified>
</cp:coreProperties>
</file>