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67" r:id="rId4"/>
    <p:sldId id="268" r:id="rId5"/>
    <p:sldId id="26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4F8"/>
    <a:srgbClr val="EE1E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500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106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899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999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811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72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992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336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373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005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52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A4173-52FA-4A66-A8EE-FEF55FBF8C0E}" type="datetimeFigureOut">
              <a:rPr lang="en-US" smtClean="0"/>
              <a:pPr/>
              <a:t>11-Nov-20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93B7C-FF10-4A41-AE7B-387168E068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470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1066800"/>
            <a:ext cx="6705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.VnAvantH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§Ò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tµi</a:t>
            </a:r>
            <a:r>
              <a:rPr lang="en-US" sz="3600" b="1" dirty="0" smtClean="0">
                <a:solidFill>
                  <a:srgbClr val="FF0000"/>
                </a:solidFill>
                <a:latin typeface=".VnAvantH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h¾p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thµnh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bøc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b«ng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Løa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tuæi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: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MÉu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.VnAvant" pitchFamily="34" charset="0"/>
              </a:rPr>
              <a:t>bÐ</a:t>
            </a:r>
            <a:endParaRPr lang="en-US" sz="24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3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cHinhCoBan-BeKimHong_4eyqy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360" y="11430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4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MauHoa-YenNhi_g8cb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4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Thien-Hoatau_qad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4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660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25893" cy="6858000"/>
          </a:xfrm>
          <a:prstGeom prst="rect">
            <a:avLst/>
          </a:prstGeom>
        </p:spPr>
      </p:pic>
      <p:pic>
        <p:nvPicPr>
          <p:cNvPr id="4" name="MauHoa-NguyenDoKhanhAnTranNgocBaoLinh-548143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399" y="0"/>
            <a:ext cx="1730829" cy="17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6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21</Words>
  <Application>Microsoft Office PowerPoint</Application>
  <PresentationFormat>On-screen Show (4:3)</PresentationFormat>
  <Paragraphs>8</Paragraphs>
  <Slides>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Nhulam</cp:lastModifiedBy>
  <cp:revision>17</cp:revision>
  <dcterms:created xsi:type="dcterms:W3CDTF">2019-10-31T10:21:09Z</dcterms:created>
  <dcterms:modified xsi:type="dcterms:W3CDTF">2020-11-11T09:50:16Z</dcterms:modified>
</cp:coreProperties>
</file>