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56" r:id="rId3"/>
    <p:sldId id="258" r:id="rId4"/>
    <p:sldId id="257" r:id="rId5"/>
    <p:sldId id="260" r:id="rId6"/>
    <p:sldId id="261" r:id="rId7"/>
    <p:sldId id="262" r:id="rId8"/>
    <p:sldId id="263" r:id="rId9"/>
    <p:sldId id="265" r:id="rId10"/>
    <p:sldId id="264" r:id="rId11"/>
    <p:sldId id="268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9144000" cy="6858000" type="screen4x3"/>
  <p:notesSz cx="6858000" cy="9144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68" autoAdjust="0"/>
    <p:restoredTop sz="94660"/>
  </p:normalViewPr>
  <p:slideViewPr>
    <p:cSldViewPr>
      <p:cViewPr>
        <p:scale>
          <a:sx n="76" d="100"/>
          <a:sy n="76" d="100"/>
        </p:scale>
        <p:origin x="-978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DB47903-F33F-431F-AFAC-CEA2D71F95CD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4643BA5-2EFE-4DE9-A6C9-27CE7D90C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B47903-F33F-431F-AFAC-CEA2D71F95CD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643BA5-2EFE-4DE9-A6C9-27CE7D90C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B47903-F33F-431F-AFAC-CEA2D71F95CD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643BA5-2EFE-4DE9-A6C9-27CE7D90C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B47903-F33F-431F-AFAC-CEA2D71F95CD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643BA5-2EFE-4DE9-A6C9-27CE7D90C6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B47903-F33F-431F-AFAC-CEA2D71F95CD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643BA5-2EFE-4DE9-A6C9-27CE7D90C6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B47903-F33F-431F-AFAC-CEA2D71F95CD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643BA5-2EFE-4DE9-A6C9-27CE7D90C6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B47903-F33F-431F-AFAC-CEA2D71F95CD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643BA5-2EFE-4DE9-A6C9-27CE7D90C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B47903-F33F-431F-AFAC-CEA2D71F95CD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643BA5-2EFE-4DE9-A6C9-27CE7D90C6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B47903-F33F-431F-AFAC-CEA2D71F95CD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643BA5-2EFE-4DE9-A6C9-27CE7D90C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2DB47903-F33F-431F-AFAC-CEA2D71F95CD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643BA5-2EFE-4DE9-A6C9-27CE7D90C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DB47903-F33F-431F-AFAC-CEA2D71F95CD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4643BA5-2EFE-4DE9-A6C9-27CE7D90C6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DB47903-F33F-431F-AFAC-CEA2D71F95CD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C4643BA5-2EFE-4DE9-A6C9-27CE7D90C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77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0" y="0"/>
            <a:ext cx="9829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Phòng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giáo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dục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và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đào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tạo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quận</a:t>
            </a:r>
            <a:r>
              <a:rPr lang="en-US" sz="3200" b="1" dirty="0" smtClean="0">
                <a:solidFill>
                  <a:srgbClr val="0070C0"/>
                </a:solidFill>
              </a:rPr>
              <a:t> Long </a:t>
            </a:r>
            <a:r>
              <a:rPr lang="en-US" sz="3200" b="1" dirty="0" err="1" smtClean="0">
                <a:solidFill>
                  <a:srgbClr val="0070C0"/>
                </a:solidFill>
              </a:rPr>
              <a:t>Biên</a:t>
            </a:r>
            <a:endParaRPr lang="en-US" sz="3200" b="1" dirty="0" smtClean="0">
              <a:solidFill>
                <a:srgbClr val="0070C0"/>
              </a:solidFill>
            </a:endParaRPr>
          </a:p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Trường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Mầm</a:t>
            </a:r>
            <a:r>
              <a:rPr lang="en-US" sz="3200" b="1" dirty="0" smtClean="0">
                <a:solidFill>
                  <a:srgbClr val="0070C0"/>
                </a:solidFill>
              </a:rPr>
              <a:t> non </a:t>
            </a:r>
            <a:r>
              <a:rPr lang="en-US" sz="3200" b="1" dirty="0" err="1" smtClean="0">
                <a:solidFill>
                  <a:srgbClr val="0070C0"/>
                </a:solidFill>
              </a:rPr>
              <a:t>Hồng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Tiên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82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5725" y="0"/>
            <a:ext cx="9229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63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4775" y="0"/>
            <a:ext cx="9248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23913"/>
            <a:ext cx="9477375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57238"/>
            <a:ext cx="9458325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82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4775" y="0"/>
            <a:ext cx="9248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1&quot;/&gt;&lt;property id=&quot;20307&quot; value=&quot;259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7&quot;/&gt;&lt;/object&gt;&lt;object type=&quot;3&quot; unique_id=&quot;10080&quot;&gt;&lt;property id=&quot;20148&quot; value=&quot;5&quot;/&gt;&lt;property id=&quot;20300&quot; value=&quot;Slide 5&quot;/&gt;&lt;property id=&quot;20307&quot; value=&quot;260&quot;/&gt;&lt;/object&gt;&lt;object type=&quot;3&quot; unique_id=&quot;10081&quot;&gt;&lt;property id=&quot;20148&quot; value=&quot;5&quot;/&gt;&lt;property id=&quot;20300&quot; value=&quot;Slide 6&quot;/&gt;&lt;property id=&quot;20307&quot; value=&quot;261&quot;/&gt;&lt;/object&gt;&lt;object type=&quot;3&quot; unique_id=&quot;10146&quot;&gt;&lt;property id=&quot;20148&quot; value=&quot;5&quot;/&gt;&lt;property id=&quot;20300&quot; value=&quot;Slide 7&quot;/&gt;&lt;property id=&quot;20307&quot; value=&quot;262&quot;/&gt;&lt;/object&gt;&lt;object type=&quot;3&quot; unique_id=&quot;10147&quot;&gt;&lt;property id=&quot;20148&quot; value=&quot;5&quot;/&gt;&lt;property id=&quot;20300&quot; value=&quot;Slide 8&quot;/&gt;&lt;property id=&quot;20307&quot; value=&quot;263&quot;/&gt;&lt;/object&gt;&lt;object type=&quot;3&quot; unique_id=&quot;10228&quot;&gt;&lt;property id=&quot;20148&quot; value=&quot;5&quot;/&gt;&lt;property id=&quot;20300&quot; value=&quot;Slide 9&quot;/&gt;&lt;property id=&quot;20307&quot; value=&quot;265&quot;/&gt;&lt;/object&gt;&lt;object type=&quot;3&quot; unique_id=&quot;10229&quot;&gt;&lt;property id=&quot;20148&quot; value=&quot;5&quot;/&gt;&lt;property id=&quot;20300&quot; value=&quot;Slide 10&quot;/&gt;&lt;property id=&quot;20307&quot; value=&quot;264&quot;/&gt;&lt;/object&gt;&lt;object type=&quot;3&quot; unique_id=&quot;10338&quot;&gt;&lt;property id=&quot;20148&quot; value=&quot;5&quot;/&gt;&lt;property id=&quot;20300&quot; value=&quot;Slide 11&quot;/&gt;&lt;property id=&quot;20307&quot; value=&quot;268&quot;/&gt;&lt;/object&gt;&lt;object type=&quot;3&quot; unique_id=&quot;10339&quot;&gt;&lt;property id=&quot;20148&quot; value=&quot;5&quot;/&gt;&lt;property id=&quot;20300&quot; value=&quot;Slide 12&quot;/&gt;&lt;property id=&quot;20307&quot; value=&quot;267&quot;/&gt;&lt;/object&gt;&lt;object type=&quot;3&quot; unique_id=&quot;10566&quot;&gt;&lt;property id=&quot;20148&quot; value=&quot;5&quot;/&gt;&lt;property id=&quot;20300&quot; value=&quot;Slide 13&quot;/&gt;&lt;property id=&quot;20307&quot; value=&quot;269&quot;/&gt;&lt;/object&gt;&lt;object type=&quot;3&quot; unique_id=&quot;10567&quot;&gt;&lt;property id=&quot;20148&quot; value=&quot;5&quot;/&gt;&lt;property id=&quot;20300&quot; value=&quot;Slide 14&quot;/&gt;&lt;property id=&quot;20307&quot; value=&quot;270&quot;/&gt;&lt;/object&gt;&lt;object type=&quot;3&quot; unique_id=&quot;10568&quot;&gt;&lt;property id=&quot;20148&quot; value=&quot;5&quot;/&gt;&lt;property id=&quot;20300&quot; value=&quot;Slide 15&quot;/&gt;&lt;property id=&quot;20307&quot; value=&quot;271&quot;/&gt;&lt;/object&gt;&lt;object type=&quot;3&quot; unique_id=&quot;10569&quot;&gt;&lt;property id=&quot;20148&quot; value=&quot;5&quot;/&gt;&lt;property id=&quot;20300&quot; value=&quot;Slide 16&quot;/&gt;&lt;property id=&quot;20307&quot; value=&quot;272&quot;/&gt;&lt;/object&gt;&lt;object type=&quot;3&quot; unique_id=&quot;10570&quot;&gt;&lt;property id=&quot;20148&quot; value=&quot;5&quot;/&gt;&lt;property id=&quot;20300&quot; value=&quot;Slide 17&quot;/&gt;&lt;property id=&quot;20307&quot; value=&quot;273&quot;/&gt;&lt;/object&gt;&lt;object type=&quot;3&quot; unique_id=&quot;10571&quot;&gt;&lt;property id=&quot;20148&quot; value=&quot;5&quot;/&gt;&lt;property id=&quot;20300&quot; value=&quot;Slide 18&quot;/&gt;&lt;property id=&quot;20307&quot; value=&quot;274&quot;/&gt;&lt;/object&gt;&lt;object type=&quot;3&quot; unique_id=&quot;10572&quot;&gt;&lt;property id=&quot;20148&quot; value=&quot;5&quot;/&gt;&lt;property id=&quot;20300&quot; value=&quot;Slide 19&quot;/&gt;&lt;property id=&quot;20307&quot; value=&quot;275&quot;/&gt;&lt;/object&gt;&lt;object type=&quot;3&quot; unique_id=&quot;10573&quot;&gt;&lt;property id=&quot;20148&quot; value=&quot;5&quot;/&gt;&lt;property id=&quot;20300&quot; value=&quot;Slide 20&quot;/&gt;&lt;property id=&quot;20307&quot; value=&quot;276&quot;/&gt;&lt;/object&gt;&lt;object type=&quot;3&quot; unique_id=&quot;10574&quot;&gt;&lt;property id=&quot;20148&quot; value=&quot;5&quot;/&gt;&lt;property id=&quot;20300&quot; value=&quot;Slide 21&quot;/&gt;&lt;property id=&quot;20307&quot; value=&quot;277&quot;/&gt;&lt;/object&gt;&lt;object type=&quot;3&quot; unique_id=&quot;10575&quot;&gt;&lt;property id=&quot;20148&quot; value=&quot;5&quot;/&gt;&lt;property id=&quot;20300&quot; value=&quot;Slide 22&quot;/&gt;&lt;property id=&quot;20307&quot; value=&quot;278&quot;/&gt;&lt;/object&gt;&lt;object type=&quot;3&quot; unique_id=&quot;10576&quot;&gt;&lt;property id=&quot;20148&quot; value=&quot;5&quot;/&gt;&lt;property id=&quot;20300&quot; value=&quot;Slide 23&quot;/&gt;&lt;property id=&quot;20307&quot; value=&quot;279&quot;/&gt;&lt;/object&gt;&lt;object type=&quot;3&quot; unique_id=&quot;11279&quot;&gt;&lt;property id=&quot;20148&quot; value=&quot;5&quot;/&gt;&lt;property id=&quot;20300&quot; value=&quot;Slide 24&quot;/&gt;&lt;property id=&quot;20307&quot; value=&quot;280&quot;/&gt;&lt;/object&gt;&lt;object type=&quot;3&quot; unique_id=&quot;11280&quot;&gt;&lt;property id=&quot;20148&quot; value=&quot;5&quot;/&gt;&lt;property id=&quot;20300&quot; value=&quot;Slide 25&quot;/&gt;&lt;property id=&quot;20307&quot; value=&quot;281&quot;/&gt;&lt;/object&gt;&lt;object type=&quot;3&quot; unique_id=&quot;11281&quot;&gt;&lt;property id=&quot;20148&quot; value=&quot;5&quot;/&gt;&lt;property id=&quot;20300&quot; value=&quot;Slide 26&quot;/&gt;&lt;property id=&quot;20307&quot; value=&quot;282&quot;/&gt;&lt;/object&gt;&lt;object type=&quot;3&quot; unique_id=&quot;11282&quot;&gt;&lt;property id=&quot;20148&quot; value=&quot;5&quot;/&gt;&lt;property id=&quot;20300&quot; value=&quot;Slide 27&quot;/&gt;&lt;property id=&quot;20307&quot; value=&quot;283&quot;/&gt;&lt;/object&gt;&lt;object type=&quot;3&quot; unique_id=&quot;11283&quot;&gt;&lt;property id=&quot;20148&quot; value=&quot;5&quot;/&gt;&lt;property id=&quot;20300&quot; value=&quot;Slide 28&quot;/&gt;&lt;property id=&quot;20307&quot; value=&quot;284&quot;/&gt;&lt;/object&gt;&lt;object type=&quot;3&quot; unique_id=&quot;11284&quot;&gt;&lt;property id=&quot;20148&quot; value=&quot;5&quot;/&gt;&lt;property id=&quot;20300&quot; value=&quot;Slide 29&quot;/&gt;&lt;property id=&quot;20307&quot; value=&quot;285&quot;/&gt;&lt;/object&gt;&lt;object type=&quot;3&quot; unique_id=&quot;11285&quot;&gt;&lt;property id=&quot;20148&quot; value=&quot;5&quot;/&gt;&lt;property id=&quot;20300&quot; value=&quot;Slide 30&quot;/&gt;&lt;property id=&quot;20307&quot; value=&quot;286&quot;/&gt;&lt;/object&gt;&lt;object type=&quot;3&quot; unique_id=&quot;11286&quot;&gt;&lt;property id=&quot;20148&quot; value=&quot;5&quot;/&gt;&lt;property id=&quot;20300&quot; value=&quot;Slide 31&quot;/&gt;&lt;property id=&quot;20307&quot; value=&quot;287&quot;/&gt;&lt;/object&gt;&lt;object type=&quot;3&quot; unique_id=&quot;11287&quot;&gt;&lt;property id=&quot;20148&quot; value=&quot;5&quot;/&gt;&lt;property id=&quot;20300&quot; value=&quot;Slide 32&quot;/&gt;&lt;property id=&quot;20307&quot; value=&quot;288&quot;/&gt;&lt;/object&gt;&lt;object type=&quot;3&quot; unique_id=&quot;12128&quot;&gt;&lt;property id=&quot;20148&quot; value=&quot;5&quot;/&gt;&lt;property id=&quot;20300&quot; value=&quot;Slide 33&quot;/&gt;&lt;property id=&quot;20307&quot; value=&quot;289&quot;/&gt;&lt;/object&gt;&lt;object type=&quot;3&quot; unique_id=&quot;12129&quot;&gt;&lt;property id=&quot;20148&quot; value=&quot;5&quot;/&gt;&lt;property id=&quot;20300&quot; value=&quot;Slide 34&quot;/&gt;&lt;property id=&quot;20307&quot; value=&quot;290&quot;/&gt;&lt;/object&gt;&lt;object type=&quot;3&quot; unique_id=&quot;12130&quot;&gt;&lt;property id=&quot;20148&quot; value=&quot;5&quot;/&gt;&lt;property id=&quot;20300&quot; value=&quot;Slide 35&quot;/&gt;&lt;property id=&quot;20307&quot; value=&quot;291&quot;/&gt;&lt;/object&gt;&lt;object type=&quot;3&quot; unique_id=&quot;12131&quot;&gt;&lt;property id=&quot;20148&quot; value=&quot;5&quot;/&gt;&lt;property id=&quot;20300&quot; value=&quot;Slide 36&quot;/&gt;&lt;property id=&quot;20307&quot; value=&quot;292&quot;/&gt;&lt;/object&gt;&lt;object type=&quot;3&quot; unique_id=&quot;12663&quot;&gt;&lt;property id=&quot;20148&quot; value=&quot;5&quot;/&gt;&lt;property id=&quot;20300&quot; value=&quot;Slide 37&quot;/&gt;&lt;property id=&quot;20307&quot; value=&quot;293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101</TotalTime>
  <Words>14</Words>
  <Application>Microsoft Office PowerPoint</Application>
  <PresentationFormat>On-screen Show (4:3)</PresentationFormat>
  <Paragraphs>2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Trng</cp:lastModifiedBy>
  <cp:revision>56</cp:revision>
  <dcterms:created xsi:type="dcterms:W3CDTF">2017-03-21T04:39:46Z</dcterms:created>
  <dcterms:modified xsi:type="dcterms:W3CDTF">2020-11-06T16:52:43Z</dcterms:modified>
</cp:coreProperties>
</file>