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4" r:id="rId3"/>
    <p:sldId id="262" r:id="rId4"/>
    <p:sldId id="259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BC511-24D7-4DC9-96B3-4AE0728F29B0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F831-21A3-42E3-A17D-C78352B12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6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573C-01EB-46EC-8EDF-85D3608F1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9669C-9D52-444C-AA59-13B485E24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5D59E-408D-41C8-82F4-66A8ACC0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176E-3AA3-41C2-83C6-3C3FD942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BF173-A026-42D0-894B-0E9EC33F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7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A3E1-409B-4C0C-A78E-5CCA97DC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E91D7-F88E-473B-9BF0-603CFFCAD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0421-0ABA-4811-95CB-8877ACF9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8771-2D26-4CD4-80BE-7E74D0D1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BC7A2-EFB5-4D50-A0D8-782171AF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7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7D021-4E17-4931-BBE4-DBFEEBBC2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492A6-07F0-46EF-A871-6C22F400E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4EA77-D2D6-46A9-9ADF-CAA46057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26D97-7A30-4897-9631-918B1CBD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02251-2A36-4183-98EA-2E0C14BA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2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6473-EB46-4F26-83A0-8EC4569B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E776-62EB-453E-A8C2-3C9461E4F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75FD5-6ADC-4898-8FD0-05DA94C5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29826-E582-4D09-848A-8906ABC1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8B378-600B-443A-9BDF-2506B4E1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3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C2C1-E15C-4AB2-B777-7166B82D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6179B-AF36-4738-A2A1-CA4ABAD0F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44D7-F73C-4D4D-9EB6-4ADA02A2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2A7B-B748-4539-B595-C0852E53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DE09D-8824-4A99-8F6D-F1737112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4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5D72-4864-4C67-BABF-EB3E0BA2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9661-FFB2-45D4-B3FD-C41ECFD17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5368E-6DF0-4AFC-9FE4-2EACB12DD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ED621-FBFC-4369-AD7B-C6311C1E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A4ED1-AB5F-45B5-8FB0-00D5C4DB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1A228-B63D-4F7B-9FD8-50CDEF54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4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9EEE-B543-4100-9D72-9F84EA89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78A4-01C9-49D3-9CB0-59D544DD8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F1BF4-A4B1-4D50-B6C5-A293118BA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8866-241B-4BE8-9800-B3D83917D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9F4E5-C261-48DD-A583-A2E11955F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CC89E-9F78-4899-A445-7B5F6680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6037C-D66B-4CA2-BAD6-337BA68C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0E31E-3C34-4DE8-B9B0-93BC44F2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60E6-6B1A-4C27-AE17-713EFC18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B5FAC-A7B9-4673-8218-0552BED9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3F86F-DD39-4B0F-8B51-ACB00C0F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FEAA9-D145-4F6A-8E85-DE8D324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5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B3144-52B2-41D0-ADD0-25012BBA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4DC14-16DE-4310-AA51-77507F04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9A1E1-00ED-40E3-A63F-4970168B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1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F354-A584-45B0-9F9C-F305E470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7199-8050-4F1D-9891-13DC0960F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6340C-5849-4F56-B590-CD840BB0C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6FD5C-429D-40E0-B26A-C118985C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D1F69-A2B5-4FC8-9C75-4620145E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CAF0-EF89-42BE-A162-CD1485E3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5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1D60-C7E3-49DF-832D-228ECE95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40AB3-F205-4699-B174-91B6188CB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392FC-E802-47C4-8601-B1CD927F7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7A42-C91D-44F1-8E67-89320416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24C7B-D2DA-4B97-A02B-694A9D56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C3BCE-9B08-4E09-92B7-842B6C52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1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6D110-F5CC-4D5F-A7E2-70866701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153F-7534-4DC3-931D-7B1596A9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FFD74-B4C8-402D-BBB4-F7E77BF36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6AAA-B95A-4B1E-B15C-5D59F100FEF9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FF2E2-3CE3-471B-BB44-4A7E15E6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FF027-AB02-4A38-A19E-BCFB6CB94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07CE-4690-4480-A99F-72CB6857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62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8C36-D4FF-40EE-B3C5-4EE007328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E7573-D8B0-4D19-8B35-7BC38A3FB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C2043-0E8C-4F7A-A3BE-6A1AA7AE6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C1CA1-0944-4A17-A872-E639A4A9FB9D}"/>
              </a:ext>
            </a:extLst>
          </p:cNvPr>
          <p:cNvSpPr txBox="1"/>
          <p:nvPr/>
        </p:nvSpPr>
        <p:spPr>
          <a:xfrm>
            <a:off x="3226893" y="123825"/>
            <a:ext cx="492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EA292-EA66-4BA8-9814-61B584736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36" y="1133436"/>
            <a:ext cx="1182727" cy="1182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7845B-97E9-40BC-B0BB-588B75158C19}"/>
              </a:ext>
            </a:extLst>
          </p:cNvPr>
          <p:cNvSpPr txBox="1"/>
          <p:nvPr/>
        </p:nvSpPr>
        <p:spPr>
          <a:xfrm>
            <a:off x="2334313" y="3332063"/>
            <a:ext cx="76808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pPr algn="ctr"/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2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39E1-4A59-405E-BCBC-650192D3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B1EFEB-4B05-499C-B039-10257CF69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AFEFD-BC0D-47E6-B6EF-B95B80115D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500" y="1743710"/>
            <a:ext cx="3952240" cy="2964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DE745-F267-4414-9036-804F220AB2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6380" y="1743710"/>
            <a:ext cx="3952240" cy="29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CB5D-8D4E-4B04-9153-013BAF5C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CEFCD-01FD-4A6A-9452-0F9BA44F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2017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71BC4-C301-4C12-8B14-2BA4ADA34634}"/>
              </a:ext>
            </a:extLst>
          </p:cNvPr>
          <p:cNvSpPr txBox="1"/>
          <p:nvPr/>
        </p:nvSpPr>
        <p:spPr>
          <a:xfrm>
            <a:off x="3200400" y="1370153"/>
            <a:ext cx="554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556E-3640-43B3-8A12-3D2E9585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E99BE-3302-41AA-83C1-9937A19E3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2ECBE-ACB8-4272-8A21-3BE899C4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DFCAE-D56B-4BAD-894D-E7A0B1C38460}"/>
              </a:ext>
            </a:extLst>
          </p:cNvPr>
          <p:cNvSpPr txBox="1"/>
          <p:nvPr/>
        </p:nvSpPr>
        <p:spPr>
          <a:xfrm>
            <a:off x="2983427" y="2266950"/>
            <a:ext cx="6507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CƠ BẢN</a:t>
            </a:r>
          </a:p>
          <a:p>
            <a:pPr algn="ctr"/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7E5D-BCF6-4A68-B426-FD1E7D06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B32356-7CA7-4A7F-A88E-43D35AAF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98AFB-6F1E-4A2F-8E1B-7A0A4AD28099}"/>
              </a:ext>
            </a:extLst>
          </p:cNvPr>
          <p:cNvSpPr txBox="1"/>
          <p:nvPr/>
        </p:nvSpPr>
        <p:spPr>
          <a:xfrm>
            <a:off x="3238500" y="3638550"/>
            <a:ext cx="5817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GB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5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365B-BD16-4D6A-84C6-721F03DE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5B848-5423-4AC4-A7C0-E4934032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5701C-518E-4865-AB39-2DFF0970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36207-E3B0-4DCE-BD7C-913099A679D1}"/>
              </a:ext>
            </a:extLst>
          </p:cNvPr>
          <p:cNvSpPr txBox="1"/>
          <p:nvPr/>
        </p:nvSpPr>
        <p:spPr>
          <a:xfrm>
            <a:off x="637678" y="2590800"/>
            <a:ext cx="1103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CÁM ƠN CÁC CÔ VÀ CÁC BẠN 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3228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80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4.Nguyễn</dc:creator>
  <cp:lastModifiedBy>Admin</cp:lastModifiedBy>
  <cp:revision>8</cp:revision>
  <dcterms:created xsi:type="dcterms:W3CDTF">2021-11-12T12:43:50Z</dcterms:created>
  <dcterms:modified xsi:type="dcterms:W3CDTF">2022-02-18T08:06:29Z</dcterms:modified>
</cp:coreProperties>
</file>