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60" r:id="rId4"/>
    <p:sldId id="265" r:id="rId5"/>
    <p:sldId id="263" r:id="rId6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8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2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5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1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9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5A7CB-53E4-4E81-B91A-7B3D83F9F67A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EE9E-AC11-445B-8EDB-A75611ED7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77307" y="206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762" y="93261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HÔNG TIẾN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292" y="2302761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7894" y="2887536"/>
            <a:ext cx="7728288" cy="210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/>
            <a:r>
              <a:rPr lang="en-US" sz="281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Dạy VĐMH Gia đình gấu </a:t>
            </a:r>
          </a:p>
          <a:p>
            <a:pPr lvl="3" algn="just"/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 </a:t>
            </a:r>
            <a:r>
              <a:rPr lang="en-US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 nhà thương nhau</a:t>
            </a:r>
          </a:p>
          <a:p>
            <a:pPr lvl="3" algn="just"/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  : Mẫu giáo bé 3</a:t>
            </a:r>
            <a:r>
              <a:rPr lang="en-US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tuổi</a:t>
            </a:r>
          </a:p>
          <a:p>
            <a:pPr lvl="3" algn="just"/>
            <a:r>
              <a:rPr lang="vi-VN" sz="2813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Phan Thị Thu Hương</a:t>
            </a:r>
          </a:p>
          <a:p>
            <a:endParaRPr lang="en-US" dirty="0"/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77307" y="784783"/>
            <a:ext cx="1543587" cy="1543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08DF8-49E5-489A-9239-F25E6EA73EA0}"/>
              </a:ext>
            </a:extLst>
          </p:cNvPr>
          <p:cNvSpPr txBox="1"/>
          <p:nvPr/>
        </p:nvSpPr>
        <p:spPr>
          <a:xfrm>
            <a:off x="3152775" y="6467272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just"/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 : 2021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8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ết kế không tê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3" name="gia_dinh_gau_beat_chuan_dep_374917338652267397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69" end="43975.51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62050" y="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ia đinh gấu beat chuẩn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5406" y="550927"/>
            <a:ext cx="3886200" cy="4788568"/>
          </a:xfrm>
          <a:prstGeom prst="rect">
            <a:avLst/>
          </a:prstGeom>
        </p:spPr>
      </p:pic>
      <p:pic>
        <p:nvPicPr>
          <p:cNvPr id="6" name="gia đinh gấu beat chuẩn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2289" y="2760336"/>
            <a:ext cx="3886200" cy="3048414"/>
          </a:xfrm>
          <a:prstGeom prst="rect">
            <a:avLst/>
          </a:prstGeom>
        </p:spPr>
      </p:pic>
      <p:pic>
        <p:nvPicPr>
          <p:cNvPr id="5" name="gia đinh gấu beat chuẩn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9512" y="4199734"/>
            <a:ext cx="3886200" cy="1371600"/>
          </a:xfrm>
          <a:prstGeom prst="rect">
            <a:avLst/>
          </a:prstGeom>
        </p:spPr>
      </p:pic>
      <p:pic>
        <p:nvPicPr>
          <p:cNvPr id="3" name="gia đinh gấu beat chuẩn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6412" y="1027906"/>
            <a:ext cx="3886200" cy="478084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3" y="375112"/>
            <a:ext cx="11385787" cy="6107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ia đinh gấu beat chuẩn đẹp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2982" y="303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ả Nhà Thương Nhau ♫ Ba Thương Con Vì Con Giống Mẹ ♫ Candy Ngọc Hà ♫ Nhạc Thiếu Nhi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981373"/>
          </a:xfrm>
          <a:prstGeom prst="rect">
            <a:avLst/>
          </a:prstGeom>
        </p:spPr>
      </p:pic>
      <p:pic>
        <p:nvPicPr>
          <p:cNvPr id="3" name="nhac cat">
            <a:hlinkClick r:id="" action="ppaction://media"/>
            <a:extLst>
              <a:ext uri="{FF2B5EF4-FFF2-40B4-BE49-F238E27FC236}">
                <a16:creationId xmlns:a16="http://schemas.microsoft.com/office/drawing/2014/main" id="{F2472841-4CA8-4A15-9FF5-72E3083976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725" y="4498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0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440FD3-31F3-4A98-955A-2BB0BA94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529459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56</Words>
  <Application>Microsoft Office PowerPoint</Application>
  <PresentationFormat>Widescreen</PresentationFormat>
  <Paragraphs>8</Paragraphs>
  <Slides>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2021-11-14T14:57:07Z</dcterms:created>
  <dcterms:modified xsi:type="dcterms:W3CDTF">2022-02-18T07:59:17Z</dcterms:modified>
</cp:coreProperties>
</file>