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6" r:id="rId6"/>
    <p:sldId id="261" r:id="rId7"/>
  </p:sldIdLst>
  <p:sldSz cx="13004800" cy="7315200"/>
  <p:notesSz cx="6858000" cy="9144000"/>
  <p:embeddedFontLst>
    <p:embeddedFont>
      <p:font typeface="Big Shoulders Display Bold" panose="020B0604020202020204" charset="0"/>
      <p:regular r:id="rId8"/>
    </p:embeddedFont>
    <p:embeddedFont>
      <p:font typeface="Big Shoulders Display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70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32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3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20.png"/><Relationship Id="rId17" Type="http://schemas.openxmlformats.org/officeDocument/2006/relationships/image" Target="../media/image57.sv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53.svg"/><Relationship Id="rId5" Type="http://schemas.openxmlformats.org/officeDocument/2006/relationships/image" Target="../media/image25.svg"/><Relationship Id="rId15" Type="http://schemas.openxmlformats.org/officeDocument/2006/relationships/image" Target="../media/image55.svg"/><Relationship Id="rId10" Type="http://schemas.openxmlformats.org/officeDocument/2006/relationships/image" Target="../media/image28.png"/><Relationship Id="rId19" Type="http://schemas.openxmlformats.org/officeDocument/2006/relationships/image" Target="../media/image59.svg"/><Relationship Id="rId4" Type="http://schemas.openxmlformats.org/officeDocument/2006/relationships/image" Target="../media/image25.png"/><Relationship Id="rId9" Type="http://schemas.openxmlformats.org/officeDocument/2006/relationships/image" Target="../media/image51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9.svg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7.svg"/><Relationship Id="rId7" Type="http://schemas.openxmlformats.org/officeDocument/2006/relationships/image" Target="../media/image63.svg"/><Relationship Id="rId12" Type="http://schemas.openxmlformats.org/officeDocument/2006/relationships/image" Target="../media/image36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85.svg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11" Type="http://schemas.openxmlformats.org/officeDocument/2006/relationships/image" Target="../media/image67.svg"/><Relationship Id="rId24" Type="http://schemas.openxmlformats.org/officeDocument/2006/relationships/image" Target="../media/image42.pn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23" Type="http://schemas.openxmlformats.org/officeDocument/2006/relationships/image" Target="../media/image79.svg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openxmlformats.org/officeDocument/2006/relationships/image" Target="../media/image75.svg"/><Relationship Id="rId4" Type="http://schemas.openxmlformats.org/officeDocument/2006/relationships/image" Target="../media/image32.png"/><Relationship Id="rId9" Type="http://schemas.openxmlformats.org/officeDocument/2006/relationships/image" Target="../media/image65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83.svg"/><Relationship Id="rId30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9.svg"/><Relationship Id="rId10" Type="http://schemas.openxmlformats.org/officeDocument/2006/relationships/image" Target="../media/image49.gif"/><Relationship Id="rId4" Type="http://schemas.openxmlformats.org/officeDocument/2006/relationships/image" Target="../media/image46.png"/><Relationship Id="rId9" Type="http://schemas.openxmlformats.org/officeDocument/2006/relationships/image" Target="../media/image9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1625601" y="5647186"/>
            <a:ext cx="2250399" cy="270721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12067" y="2292880"/>
            <a:ext cx="8573583" cy="2769989"/>
            <a:chOff x="0" y="561397"/>
            <a:chExt cx="11431443" cy="3693320"/>
          </a:xfrm>
        </p:grpSpPr>
        <p:sp>
          <p:nvSpPr>
            <p:cNvPr id="4" name="TextBox 4"/>
            <p:cNvSpPr txBox="1"/>
            <p:nvPr/>
          </p:nvSpPr>
          <p:spPr>
            <a:xfrm>
              <a:off x="0" y="561397"/>
              <a:ext cx="11431443" cy="3693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US" sz="3000" dirty="0">
                  <a:solidFill>
                    <a:srgbClr val="FFD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3" algn="just"/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smtClean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</a:p>
            <a:p>
              <a:pPr lvl="3" algn="just"/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TCV</a:t>
              </a:r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     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Chơi các ngón tay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000" dirty="0" err="1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hạt”</a:t>
              </a:r>
            </a:p>
            <a:p>
              <a:pPr lvl="3" algn="just"/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 tuổi  : Mẫu giáo nhỡ 4-5 tuổi</a:t>
              </a:r>
            </a:p>
            <a:p>
              <a:pPr lvl="3" algn="just"/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viên: Nguyễn Thị Thùy Dương</a:t>
              </a:r>
            </a:p>
            <a:p>
              <a:pPr lvl="3" algn="just"/>
              <a:r>
                <a:rPr lang="vi-VN" sz="3000" dirty="0">
                  <a:solidFill>
                    <a:srgbClr val="E53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học : 2021-2022</a:t>
              </a:r>
              <a:endParaRPr lang="en-US" sz="3000" dirty="0">
                <a:solidFill>
                  <a:srgbClr val="E5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41755" y="3535206"/>
              <a:ext cx="9347934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7"/>
                </a:lnSpc>
                <a:spcBef>
                  <a:spcPts val="1565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3385" y="3125348"/>
            <a:ext cx="359442" cy="4740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34628" y="5346916"/>
            <a:ext cx="3426107" cy="3307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09710" y="4771408"/>
            <a:ext cx="475940" cy="398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72370" y="6027456"/>
            <a:ext cx="507681" cy="5562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20885" y="126776"/>
            <a:ext cx="1092644" cy="10926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23602" y="5905587"/>
            <a:ext cx="2368331" cy="13348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63646" y="5894931"/>
            <a:ext cx="2643012" cy="13455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409711" y="931212"/>
            <a:ext cx="794819" cy="9069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487397" y="5587871"/>
            <a:ext cx="765595" cy="6375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798474">
            <a:off x="2025304" y="1729389"/>
            <a:ext cx="732350" cy="67642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89806">
            <a:off x="2297471" y="5189986"/>
            <a:ext cx="1170183" cy="3829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10470976" y="3248988"/>
            <a:ext cx="988174" cy="11102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9491931" y="4644193"/>
            <a:ext cx="545792" cy="54579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9"/>
          <a:srcRect l="2306" r="2306"/>
          <a:stretch>
            <a:fillRect/>
          </a:stretch>
        </p:blipFill>
        <p:spPr>
          <a:xfrm>
            <a:off x="5460487" y="1006897"/>
            <a:ext cx="2244207" cy="57641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896181" y="-151226"/>
            <a:ext cx="7462880" cy="121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endParaRPr lang="vi-VN" sz="2499" dirty="0">
              <a:solidFill>
                <a:srgbClr val="232253"/>
              </a:solidFill>
              <a:latin typeface="+mj-lt"/>
            </a:endParaRPr>
          </a:p>
          <a:p>
            <a:pPr algn="ctr"/>
            <a:r>
              <a:rPr lang="en-US" sz="2499" dirty="0" smtClean="0">
                <a:solidFill>
                  <a:srgbClr val="232253"/>
                </a:solidFill>
                <a:latin typeface="+mj-lt"/>
              </a:rPr>
              <a:t>ỦY BAN NHÂN DÂN </a:t>
            </a:r>
            <a:r>
              <a:rPr lang="vi-VN" sz="2499" dirty="0" smtClean="0">
                <a:solidFill>
                  <a:srgbClr val="232253"/>
                </a:solidFill>
                <a:latin typeface="+mj-lt"/>
              </a:rPr>
              <a:t>QUẬN </a:t>
            </a:r>
            <a:r>
              <a:rPr lang="vi-VN" sz="2499" dirty="0">
                <a:solidFill>
                  <a:srgbClr val="232253"/>
                </a:solidFill>
                <a:latin typeface="+mj-lt"/>
              </a:rPr>
              <a:t>LONG BIÊN</a:t>
            </a:r>
          </a:p>
          <a:p>
            <a:pPr algn="ctr"/>
            <a:r>
              <a:rPr lang="en-US" sz="2499" b="1" dirty="0">
                <a:solidFill>
                  <a:srgbClr val="232253"/>
                </a:solidFill>
                <a:latin typeface="+mj-lt"/>
                <a:cs typeface="Times New Roman" panose="02020603050405020304" pitchFamily="18" charset="0"/>
              </a:rPr>
              <a:t>TRƯỜNG </a:t>
            </a:r>
            <a:r>
              <a:rPr lang="vi-VN" sz="2499" b="1" dirty="0">
                <a:solidFill>
                  <a:srgbClr val="232253"/>
                </a:solidFill>
                <a:latin typeface="+mj-lt"/>
                <a:cs typeface="Times New Roman" panose="02020603050405020304" pitchFamily="18" charset="0"/>
              </a:rPr>
              <a:t>MN</a:t>
            </a:r>
            <a:r>
              <a:rPr lang="en-US" sz="2499" b="1" dirty="0">
                <a:solidFill>
                  <a:srgbClr val="232253"/>
                </a:solidFill>
                <a:latin typeface="+mj-lt"/>
                <a:cs typeface="Times New Roman" panose="02020603050405020304" pitchFamily="18" charset="0"/>
              </a:rPr>
              <a:t> HỒNG TIẾN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179725-78ED-4B16-A4F8-ADCFA9844693}"/>
              </a:ext>
            </a:extLst>
          </p:cNvPr>
          <p:cNvSpPr txBox="1"/>
          <p:nvPr/>
        </p:nvSpPr>
        <p:spPr>
          <a:xfrm>
            <a:off x="3192250" y="1786122"/>
            <a:ext cx="714976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THỂ CHẤT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296636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72736" y="63559"/>
            <a:ext cx="7459331" cy="71880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32368" y="3657600"/>
            <a:ext cx="2540065" cy="23922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5600" y="-90824"/>
            <a:ext cx="1882402" cy="18824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62463" y="1982078"/>
            <a:ext cx="5149952" cy="132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0099"/>
                </a:solidFill>
                <a:latin typeface="Big Shoulders Display Bold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1625600" y="5432798"/>
            <a:ext cx="1882402" cy="1882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9496798" y="0"/>
            <a:ext cx="1882402" cy="1882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9496798" y="5432798"/>
            <a:ext cx="1882402" cy="1882402"/>
          </a:xfrm>
          <a:prstGeom prst="rect">
            <a:avLst/>
          </a:prstGeom>
        </p:spPr>
      </p:pic>
      <p:pic>
        <p:nvPicPr>
          <p:cNvPr id="9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3D1C6CE-07B5-4988-BA0B-F3D3FA296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5487" y="655320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28254" y="4427232"/>
            <a:ext cx="1525197" cy="21564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57120" y="4427232"/>
            <a:ext cx="2208652" cy="2156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30529" y="4602036"/>
            <a:ext cx="2422009" cy="1981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02400" y="4602036"/>
            <a:ext cx="1617742" cy="19816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80711" y="1474318"/>
            <a:ext cx="8545479" cy="259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0099"/>
                </a:solidFill>
                <a:latin typeface="Big Shoulders Display Bold"/>
              </a:rPr>
              <a:t>BÀI TẬP</a:t>
            </a:r>
          </a:p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FF0099"/>
                </a:solidFill>
                <a:latin typeface="Big Shoulders Display Bold"/>
              </a:rPr>
              <a:t> PHÁT TRIỂN CHUNG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00000">
            <a:off x="9251660" y="-821131"/>
            <a:ext cx="1283818" cy="29260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00000" flipV="1">
            <a:off x="2446731" y="-821131"/>
            <a:ext cx="1283818" cy="2926080"/>
          </a:xfrm>
          <a:prstGeom prst="rect">
            <a:avLst/>
          </a:prstGeom>
        </p:spPr>
      </p:pic>
      <p:pic>
        <p:nvPicPr>
          <p:cNvPr id="9" name="NangSom-XuanNghi_4eqmu (mp3cut.net)">
            <a:hlinkClick r:id="" action="ppaction://media"/>
            <a:extLst>
              <a:ext uri="{FF2B5EF4-FFF2-40B4-BE49-F238E27FC236}">
                <a16:creationId xmlns:a16="http://schemas.microsoft.com/office/drawing/2014/main" id="{35AB072D-BCB3-4333-8F9D-B1C27691B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51176" y="64776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570339" y="3463970"/>
            <a:ext cx="1631307" cy="1832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97163" y="4524031"/>
            <a:ext cx="1279953" cy="21606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84050" y="4710431"/>
            <a:ext cx="1234822" cy="19742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907923" y="4781173"/>
            <a:ext cx="1912782" cy="1832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10940" y="4619345"/>
            <a:ext cx="1525197" cy="2156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197163" y="114900"/>
            <a:ext cx="2236597" cy="19397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03155" y="1993900"/>
            <a:ext cx="9398490" cy="166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FF0099"/>
                </a:solidFill>
                <a:latin typeface="Big Shoulders Display"/>
              </a:rPr>
              <a:t>VẬN ĐỘNG</a:t>
            </a:r>
          </a:p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FF0099"/>
                </a:solidFill>
                <a:latin typeface="Big Shoulders Display"/>
              </a:rPr>
              <a:t>BẬT QUA VẬT CẢN CAO 10-15 CM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35899" y="114900"/>
            <a:ext cx="1296302" cy="744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610940" y="38591"/>
            <a:ext cx="3036741" cy="1385858"/>
          </a:xfrm>
          <a:prstGeom prst="rect">
            <a:avLst/>
          </a:prstGeom>
        </p:spPr>
      </p:pic>
      <p:pic>
        <p:nvPicPr>
          <p:cNvPr id="12" name="nhac-nen-thuyet-trinh">
            <a:hlinkClick r:id="" action="ppaction://media"/>
            <a:extLst>
              <a:ext uri="{FF2B5EF4-FFF2-40B4-BE49-F238E27FC236}">
                <a16:creationId xmlns:a16="http://schemas.microsoft.com/office/drawing/2014/main" id="{15FBD2F5-E8FF-40F3-8CAF-97222B9E7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9437" y="65321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9817" y="2474641"/>
            <a:ext cx="10877484" cy="57786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86763" y="2621946"/>
            <a:ext cx="3901440" cy="10356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61600" y="4392344"/>
            <a:ext cx="2317600" cy="1913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73187" y="3555211"/>
            <a:ext cx="2607567" cy="2161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04209" y="3382562"/>
            <a:ext cx="2667044" cy="393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018357" y="3372540"/>
            <a:ext cx="2667044" cy="39326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028757" y="6321251"/>
            <a:ext cx="595914" cy="623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502401" y="6632840"/>
            <a:ext cx="481135" cy="499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983535" y="6386856"/>
            <a:ext cx="432582" cy="393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416118" y="6489132"/>
            <a:ext cx="451433" cy="3936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867549" y="6583680"/>
            <a:ext cx="313204" cy="3351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423647" y="6391647"/>
            <a:ext cx="720466" cy="719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16117" y="2621946"/>
            <a:ext cx="3901440" cy="103565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563957" y="607762"/>
            <a:ext cx="9398490" cy="166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vi-VN" sz="6399">
                <a:solidFill>
                  <a:srgbClr val="FF0099"/>
                </a:solidFill>
                <a:latin typeface="Big Shoulders Display"/>
              </a:rPr>
              <a:t>TCVĐ: CHƠI </a:t>
            </a:r>
            <a:r>
              <a:rPr lang="en-US" sz="6399">
                <a:solidFill>
                  <a:srgbClr val="FF0099"/>
                </a:solidFill>
                <a:latin typeface="Big Shoulders Display"/>
              </a:rPr>
              <a:t>NGÓN TAY</a:t>
            </a:r>
          </a:p>
          <a:p>
            <a:pPr algn="ctr">
              <a:lnSpc>
                <a:spcPts val="6399"/>
              </a:lnSpc>
            </a:pPr>
            <a:r>
              <a:rPr lang="vi-VN" sz="6399">
                <a:solidFill>
                  <a:srgbClr val="FF0099"/>
                </a:solidFill>
                <a:latin typeface="Big Shoulders Display"/>
              </a:rPr>
              <a:t>“</a:t>
            </a:r>
            <a:r>
              <a:rPr lang="en-US" sz="6399">
                <a:solidFill>
                  <a:srgbClr val="FF0099"/>
                </a:solidFill>
                <a:latin typeface="Big Shoulders Display"/>
              </a:rPr>
              <a:t>GIEO </a:t>
            </a:r>
            <a:r>
              <a:rPr lang="vi-VN" sz="6399">
                <a:solidFill>
                  <a:srgbClr val="FF0099"/>
                </a:solidFill>
                <a:latin typeface="Big Shoulders Display"/>
              </a:rPr>
              <a:t>HẠT”</a:t>
            </a:r>
            <a:endParaRPr lang="en-US" sz="6399">
              <a:solidFill>
                <a:srgbClr val="FF0099"/>
              </a:solidFill>
              <a:latin typeface="Big Shoulders Display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14677" y="2621946"/>
            <a:ext cx="3901440" cy="10356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849893" y="256357"/>
            <a:ext cx="1943089" cy="15474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256497">
            <a:off x="8961183" y="327076"/>
            <a:ext cx="1950720" cy="1428902"/>
          </a:xfrm>
          <a:prstGeom prst="rect">
            <a:avLst/>
          </a:prstGeom>
        </p:spPr>
      </p:pic>
      <p:pic>
        <p:nvPicPr>
          <p:cNvPr id="19" name="nahc nen tro choi">
            <a:hlinkClick r:id="" action="ppaction://media"/>
            <a:extLst>
              <a:ext uri="{FF2B5EF4-FFF2-40B4-BE49-F238E27FC236}">
                <a16:creationId xmlns:a16="http://schemas.microsoft.com/office/drawing/2014/main" id="{B23846E3-FAD4-453C-8123-8B10338E9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05645" y="6507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116" y="933446"/>
            <a:ext cx="10122569" cy="56502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26260" y="1664376"/>
            <a:ext cx="938574" cy="500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03703" y="4575030"/>
            <a:ext cx="1645114" cy="11515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23858" y="2019453"/>
            <a:ext cx="386387" cy="73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EF9D6D-2AFF-4DD5-A64A-9D8BF57D9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92" y="1914378"/>
            <a:ext cx="3869407" cy="320896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27C2EF-5A01-4975-A1BB-C1D4C8EBF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69346" y="4701932"/>
            <a:ext cx="1645114" cy="11515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82</Words>
  <Application>Microsoft Office PowerPoint</Application>
  <PresentationFormat>Custom</PresentationFormat>
  <Paragraphs>17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Big Shoulders Display Bold</vt:lpstr>
      <vt:lpstr>Big Shoulders Display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THỂ CHẤT</dc:title>
  <cp:lastModifiedBy>Admin</cp:lastModifiedBy>
  <cp:revision>11</cp:revision>
  <dcterms:created xsi:type="dcterms:W3CDTF">2006-08-16T00:00:00Z</dcterms:created>
  <dcterms:modified xsi:type="dcterms:W3CDTF">2022-02-18T07:58:29Z</dcterms:modified>
  <dc:identifier>DAEvbyIN7G8</dc:identifier>
</cp:coreProperties>
</file>