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7" r:id="rId5"/>
    <p:sldId id="261" r:id="rId6"/>
    <p:sldId id="269" r:id="rId7"/>
    <p:sldId id="264" r:id="rId8"/>
    <p:sldId id="266" r:id="rId9"/>
    <p:sldId id="268" r:id="rId10"/>
    <p:sldId id="272" r:id="rId11"/>
    <p:sldId id="274" r:id="rId12"/>
    <p:sldId id="277" r:id="rId13"/>
    <p:sldId id="273" r:id="rId14"/>
    <p:sldId id="276" r:id="rId15"/>
    <p:sldId id="27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4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13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7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7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1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5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8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3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82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98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99A5A-1FA7-4C3D-999A-ABCBD11527B8}" type="datetimeFigureOut">
              <a:rPr lang="en-US" smtClean="0"/>
              <a:t>18/2/2022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AD16-E10B-4113-8630-CDFC72C1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8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7623" y="87875"/>
            <a:ext cx="7524206" cy="744583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chemeClr val="accent5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PHÒNG GIÁO DỤC VÀ ĐÀO TẠO QUẬN LONG BIÊN</a:t>
            </a:r>
            <a:br>
              <a:rPr lang="en-US" sz="2800" dirty="0" smtClean="0">
                <a:solidFill>
                  <a:schemeClr val="accent5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</a:br>
            <a:r>
              <a:rPr lang="en-US" sz="2800" dirty="0" smtClean="0">
                <a:solidFill>
                  <a:schemeClr val="accent5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TRƯỜNG MẦM NON HỒNG TIẾN</a:t>
            </a:r>
            <a:endParaRPr lang="en-US" sz="2800" dirty="0">
              <a:solidFill>
                <a:schemeClr val="accent5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3606" y="2500426"/>
            <a:ext cx="649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Lĩnh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vực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phát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triển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tình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cảm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hệ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xã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hội</a:t>
            </a:r>
            <a:endParaRPr lang="en-US" sz="24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0034" y="3044347"/>
            <a:ext cx="4859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động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giáo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dục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sống</a:t>
            </a:r>
            <a:endParaRPr lang="en-US" sz="24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9293" y="4815684"/>
            <a:ext cx="414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Lứa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tuổi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: 5 – 6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tuổi</a:t>
            </a:r>
            <a:endParaRPr lang="en-US" sz="2400" dirty="0" smtClean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Giáo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viên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Phạm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Thanh</a:t>
            </a:r>
            <a:r>
              <a:rPr lang="en-US" sz="2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Huệ</a:t>
            </a:r>
            <a:endParaRPr lang="en-US" sz="24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27">
                        <a14:foregroundMark x1="27239" y1="20522" x2="61567" y2="17910"/>
                        <a14:foregroundMark x1="27239" y1="20522" x2="13433" y2="32463"/>
                        <a14:foregroundMark x1="20522" y1="29104" x2="4104" y2="51493"/>
                        <a14:foregroundMark x1="61567" y1="17910" x2="82463" y2="29851"/>
                        <a14:foregroundMark x1="83209" y1="33582" x2="85075" y2="60075"/>
                        <a14:foregroundMark x1="83209" y1="49627" x2="77985" y2="74627"/>
                        <a14:foregroundMark x1="77985" y1="65299" x2="51493" y2="94403"/>
                        <a14:foregroundMark x1="62687" y1="79851" x2="746" y2="53358"/>
                        <a14:foregroundMark x1="31716" y1="67164" x2="71269" y2="23881"/>
                        <a14:foregroundMark x1="48881" y1="49627" x2="85075" y2="45522"/>
                        <a14:foregroundMark x1="51493" y1="46269" x2="45522" y2="22388"/>
                        <a14:foregroundMark x1="47015" y1="36194" x2="11940" y2="38433"/>
                        <a14:foregroundMark x1="29851" y1="37687" x2="34328" y2="64552"/>
                        <a14:foregroundMark x1="32463" y1="52239" x2="48881" y2="36194"/>
                        <a14:foregroundMark x1="40299" y1="42164" x2="43657" y2="20522"/>
                        <a14:foregroundMark x1="32463" y1="66045" x2="23881" y2="86940"/>
                        <a14:foregroundMark x1="27239" y1="79104" x2="27239" y2="88433"/>
                        <a14:foregroundMark x1="27239" y1="88433" x2="63433" y2="79851"/>
                        <a14:foregroundMark x1="27239" y1="82463" x2="37687" y2="73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2790" y="832458"/>
            <a:ext cx="1633870" cy="1633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0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01" y="951372"/>
            <a:ext cx="3187517" cy="4647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3" b="94542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7" y="2116667"/>
            <a:ext cx="2570932" cy="35300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60117" y="3806187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Đề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tài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 smtClean="0">
              <a:solidFill>
                <a:schemeClr val="accent6">
                  <a:lumMod val="50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36469" y="423333"/>
            <a:ext cx="9904064" cy="176106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1: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sẽ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6469" y="2607733"/>
            <a:ext cx="10126133" cy="10160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Hét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to,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đấm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đánh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6469" y="3750733"/>
            <a:ext cx="7469537" cy="11091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lặng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theo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59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154BA-CA2A-4859-8928-1E440F7DDBE7}"/>
              </a:ext>
            </a:extLst>
          </p:cNvPr>
          <p:cNvSpPr/>
          <p:nvPr/>
        </p:nvSpPr>
        <p:spPr>
          <a:xfrm>
            <a:off x="1716435" y="3169354"/>
            <a:ext cx="8026401" cy="5353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3CA8B-EFCD-4DBF-A900-31CF7594464F}"/>
              </a:ext>
            </a:extLst>
          </p:cNvPr>
          <p:cNvSpPr/>
          <p:nvPr/>
        </p:nvSpPr>
        <p:spPr>
          <a:xfrm>
            <a:off x="1716434" y="3177820"/>
            <a:ext cx="8026401" cy="518392"/>
          </a:xfrm>
          <a:prstGeom prst="rect">
            <a:avLst/>
          </a:prstGeom>
          <a:solidFill>
            <a:srgbClr val="FF475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F20B8-3F71-B24E-B95D-34F65908D7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1863" y="2982037"/>
            <a:ext cx="1224583" cy="909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9716" y="1396763"/>
            <a:ext cx="455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THỜI</a:t>
            </a:r>
            <a:r>
              <a:rPr lang="en-US" sz="5400" dirty="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GIAN</a:t>
            </a:r>
            <a:endParaRPr lang="en-US" sz="5400" dirty="0">
              <a:solidFill>
                <a:schemeClr val="accent2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482" y="1421926"/>
            <a:ext cx="405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HẾT</a:t>
            </a:r>
            <a:r>
              <a:rPr lang="en-US" sz="5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GIỜ</a:t>
            </a:r>
            <a:endParaRPr lang="en-US" sz="72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646" y="613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1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00"/>
                            </p:stCondLst>
                            <p:childTnLst>
                              <p:par>
                                <p:cTn id="1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36469" y="423333"/>
            <a:ext cx="9904064" cy="176106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1: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sẽ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gì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6469" y="2607733"/>
            <a:ext cx="10126133" cy="10160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Hét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to,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đấm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đánh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6469" y="3750733"/>
            <a:ext cx="7469537" cy="11091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B.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Im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lặng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theo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6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36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2602" y="6105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850" y="190500"/>
            <a:ext cx="10610850" cy="17400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2: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“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hôm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nay,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nhiêu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67200" y="228600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1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6725" y="329565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2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76725" y="4355918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3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43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5154BA-CA2A-4859-8928-1E440F7DDBE7}"/>
              </a:ext>
            </a:extLst>
          </p:cNvPr>
          <p:cNvSpPr/>
          <p:nvPr/>
        </p:nvSpPr>
        <p:spPr>
          <a:xfrm>
            <a:off x="1716435" y="3169354"/>
            <a:ext cx="8026401" cy="53532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3CA8B-EFCD-4DBF-A900-31CF7594464F}"/>
              </a:ext>
            </a:extLst>
          </p:cNvPr>
          <p:cNvSpPr/>
          <p:nvPr/>
        </p:nvSpPr>
        <p:spPr>
          <a:xfrm>
            <a:off x="1716434" y="3177820"/>
            <a:ext cx="8026401" cy="518392"/>
          </a:xfrm>
          <a:prstGeom prst="rect">
            <a:avLst/>
          </a:prstGeom>
          <a:solidFill>
            <a:srgbClr val="FF475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F20B8-3F71-B24E-B95D-34F65908D7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11863" y="2982037"/>
            <a:ext cx="1224583" cy="909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9716" y="1396763"/>
            <a:ext cx="4555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THỜI</a:t>
            </a:r>
            <a:r>
              <a:rPr lang="en-US" sz="5400" dirty="0" smtClean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dirty="0" smtClean="0">
                <a:solidFill>
                  <a:schemeClr val="accent2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GIAN</a:t>
            </a:r>
            <a:endParaRPr lang="en-US" sz="5400" dirty="0">
              <a:solidFill>
                <a:schemeClr val="accent2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482" y="1421926"/>
            <a:ext cx="4055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HẾT</a:t>
            </a:r>
            <a:r>
              <a:rPr lang="en-US" sz="54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72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GIỜ</a:t>
            </a:r>
            <a:endParaRPr lang="en-US" sz="72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1646" y="613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7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1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18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300"/>
                            </p:stCondLst>
                            <p:childTnLst>
                              <p:par>
                                <p:cTn id="1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4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850" y="190500"/>
            <a:ext cx="10610850" cy="174008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2: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“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”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hôm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nay,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cô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bao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nhiêu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3200" dirty="0" smtClean="0">
                <a:solidFill>
                  <a:srgbClr val="00206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67200" y="228600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A. 1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76725" y="3295650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2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76725" y="4355918"/>
            <a:ext cx="2209800" cy="8001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</a:t>
            </a:r>
            <a:r>
              <a:rPr lang="en-US" sz="4000" dirty="0" smtClean="0">
                <a:solidFill>
                  <a:srgbClr val="0070C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3</a:t>
            </a:r>
            <a:endParaRPr lang="en-US" sz="4000" dirty="0">
              <a:solidFill>
                <a:srgbClr val="0070C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158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5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0" grpId="1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90875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Xin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hẹn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gặp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lại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con</a:t>
            </a:r>
            <a:endParaRPr lang="en-US" sz="48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0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3" b="94542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" y="3437466"/>
            <a:ext cx="2556933" cy="34205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0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827" y="1568027"/>
            <a:ext cx="3657600" cy="5046135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612571" y="2521131"/>
            <a:ext cx="2834640" cy="1319348"/>
          </a:xfrm>
          <a:prstGeom prst="wedgeEllipse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.. </a:t>
            </a:r>
            <a:r>
              <a:rPr lang="en-US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r>
              <a:rPr lang="en-US" dirty="0" smtClean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….</a:t>
            </a:r>
            <a:endParaRPr lang="en-US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1007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gặp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phải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2" b="98036" l="0" r="95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2060723"/>
            <a:ext cx="3505200" cy="3410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9" b="95979" l="2797" r="948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3" y="2060722"/>
            <a:ext cx="3640668" cy="3410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992" r="91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2060721"/>
            <a:ext cx="3733800" cy="34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1" y="2675467"/>
            <a:ext cx="10041466" cy="1456266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4800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48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30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17558" y="1272902"/>
            <a:ext cx="6553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1: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Hét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to </a:t>
            </a:r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endParaRPr lang="en-US" sz="40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5" b="100000" l="2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1" y="2200921"/>
            <a:ext cx="4148666" cy="26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 năng 2 m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18267" y="924859"/>
            <a:ext cx="76707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2: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Bám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dính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(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Bám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chặt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đồ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)</a:t>
            </a:r>
            <a:endParaRPr lang="en-US" sz="40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Picture 9" descr="ky nang bam dinh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21" b="93097" l="18807" r="896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67" y="660400"/>
            <a:ext cx="5774266" cy="51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0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3200" y="609600"/>
            <a:ext cx="6722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37086" y="978932"/>
            <a:ext cx="78350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sz="4000" b="1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3: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Đấm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đạp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người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kẻ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40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sz="4000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8" name="Picture 7" descr="bat coc tu phia truoc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2" b="100000" l="1124" r="76404">
                        <a14:foregroundMark x1="31461" y1="90828" x2="31461" y2="90828"/>
                        <a14:foregroundMark x1="31835" y1="91275" x2="43446" y2="92170"/>
                        <a14:foregroundMark x1="43446" y1="92170" x2="52060" y2="91275"/>
                        <a14:foregroundMark x1="52060" y1="91275" x2="49438" y2="79418"/>
                        <a14:foregroundMark x1="29963" y1="90380" x2="34831" y2="80761"/>
                        <a14:foregroundMark x1="33333" y1="83221" x2="49438" y2="80313"/>
                        <a14:foregroundMark x1="40824" y1="83221" x2="48315" y2="88814"/>
                        <a14:foregroundMark x1="44569" y1="88367" x2="47566" y2="92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912016"/>
            <a:ext cx="3352800" cy="33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5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kĩ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xử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dirty="0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dirty="0" err="1" smtClean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cóc</a:t>
            </a:r>
            <a:endParaRPr lang="en-US" dirty="0">
              <a:solidFill>
                <a:srgbClr val="C0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9" name="Picture 9" descr="ky nang bam di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1776549"/>
            <a:ext cx="3448595" cy="351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t coc tu phia tr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776549"/>
            <a:ext cx="3352800" cy="339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7" y="1776549"/>
            <a:ext cx="3345579" cy="351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873</TotalTime>
  <Words>294</Words>
  <Application>Microsoft Office PowerPoint</Application>
  <PresentationFormat>Widescreen</PresentationFormat>
  <Paragraphs>33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Aachen</vt:lpstr>
      <vt:lpstr>Arial</vt:lpstr>
      <vt:lpstr>Calibri</vt:lpstr>
      <vt:lpstr>Calibri Light</vt:lpstr>
      <vt:lpstr>Office Theme</vt:lpstr>
      <vt:lpstr>PHÒNG GIÁO DỤC VÀ ĐÀO TẠO QUẬN LONG BIÊN TRƯỜNG MẦM NON HỒNG TIẾN</vt:lpstr>
      <vt:lpstr>PowerPoint Presentation</vt:lpstr>
      <vt:lpstr>Nguy cơ gặp phải khi bị bắt cóc</vt:lpstr>
      <vt:lpstr>Một số kĩ năng xử lý khi bị bắt cóc</vt:lpstr>
      <vt:lpstr>PowerPoint Presentation</vt:lpstr>
      <vt:lpstr>PowerPoint Presentation</vt:lpstr>
      <vt:lpstr>PowerPoint Presentation</vt:lpstr>
      <vt:lpstr>PowerPoint Presentation</vt:lpstr>
      <vt:lpstr>Một số kĩ năng xử lý khi bị bắt cóc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con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HỒNG TIẾN</dc:title>
  <dc:creator>Windows User</dc:creator>
  <cp:lastModifiedBy>Admin</cp:lastModifiedBy>
  <cp:revision>54</cp:revision>
  <dcterms:created xsi:type="dcterms:W3CDTF">2021-11-14T04:14:55Z</dcterms:created>
  <dcterms:modified xsi:type="dcterms:W3CDTF">2022-02-18T07:55:39Z</dcterms:modified>
</cp:coreProperties>
</file>