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68" r:id="rId4"/>
    <p:sldId id="269" r:id="rId5"/>
    <p:sldId id="270" r:id="rId6"/>
    <p:sldId id="271" r:id="rId7"/>
    <p:sldId id="258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F4BE7-2F36-454B-BB39-61C0EE80ED5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584F1-A5A2-426F-A1CB-269AE928F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584F1-A5A2-426F-A1CB-269AE928F1F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0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Desktop\cay_ca_chua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hyperlink" Target="CHUBODOI/nhac%20nen.wa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-10886"/>
            <a:ext cx="9116291" cy="6858000"/>
            <a:chOff x="0" y="-10886"/>
            <a:chExt cx="911629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4" t="3637" r="13659"/>
            <a:stretch/>
          </p:blipFill>
          <p:spPr>
            <a:xfrm>
              <a:off x="0" y="-10886"/>
              <a:ext cx="9116291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95400" y="457200"/>
              <a:ext cx="67056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945" y="282575"/>
            <a:ext cx="7772400" cy="1165225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2200" b="1" dirty="0" smtClean="0">
                <a:solidFill>
                  <a:srgbClr val="002060"/>
                </a:solidFill>
                <a:latin typeface=".VnAvantH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.VnAvantH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3171" y="1676400"/>
            <a:ext cx="7529945" cy="1752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3962399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18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830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lcome\Desktop\CHUBODOI\photo-0-15300069979371682706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0"/>
            <a:ext cx="64269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Truyện</a:t>
            </a:r>
            <a:r>
              <a:rPr lang="en-US" sz="4000" b="1" dirty="0" smtClean="0">
                <a:latin typeface=".VnAvant" pitchFamily="34" charset="0"/>
              </a:rPr>
              <a:t>: </a:t>
            </a:r>
            <a:r>
              <a:rPr lang="en-US" sz="4000" b="1" dirty="0" err="1" smtClean="0">
                <a:latin typeface=".VnAvant" pitchFamily="34" charset="0"/>
              </a:rPr>
              <a:t>Qủa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cà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chua</a:t>
            </a:r>
            <a:r>
              <a:rPr lang="en-US" sz="4000" b="1" dirty="0" smtClean="0">
                <a:latin typeface=".VnAvant" pitchFamily="34" charset="0"/>
              </a:rPr>
              <a:t> con</a:t>
            </a:r>
          </a:p>
          <a:p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670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ảnh cà chua\tac-dung-ca-ch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43000"/>
            <a:ext cx="6096000" cy="4114800"/>
          </a:xfrm>
          <a:prstGeom prst="rect">
            <a:avLst/>
          </a:prstGeom>
          <a:noFill/>
        </p:spPr>
      </p:pic>
      <p:cxnSp>
        <p:nvCxnSpPr>
          <p:cNvPr id="4" name="Elbow Connector 3"/>
          <p:cNvCxnSpPr/>
          <p:nvPr/>
        </p:nvCxnSpPr>
        <p:spPr>
          <a:xfrm flipV="1">
            <a:off x="4495800" y="1981200"/>
            <a:ext cx="3352800" cy="304800"/>
          </a:xfrm>
          <a:prstGeom prst="bentConnector3">
            <a:avLst>
              <a:gd name="adj1" fmla="val 38182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0800000">
            <a:off x="609600" y="3962400"/>
            <a:ext cx="2971800" cy="381000"/>
          </a:xfrm>
          <a:prstGeom prst="bentConnector3">
            <a:avLst>
              <a:gd name="adj1" fmla="val 34615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0" y="1524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Phần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cuống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3429000"/>
            <a:ext cx="1622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Phần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quả</a:t>
            </a:r>
            <a:endParaRPr lang="en-US" sz="2000" b="1" dirty="0">
              <a:latin typeface=".VnAvant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ảnh cà chua\tomatoes-2915835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95400"/>
            <a:ext cx="5029200" cy="33528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ảnh cà chua\cay-ca-chua-xanh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62600" cy="3505200"/>
          </a:xfrm>
          <a:prstGeom prst="rect">
            <a:avLst/>
          </a:prstGeom>
          <a:noFill/>
        </p:spPr>
      </p:pic>
      <p:pic>
        <p:nvPicPr>
          <p:cNvPr id="3075" name="Picture 3" descr="C:\Users\Administrator\Desktop\ảnh cà chua\univadis-5.7-_ca_chua_xanh_giup_giam_suy_tinh_mach-BS.TuyetM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352800"/>
            <a:ext cx="4876800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istrator\Desktop\ảnh cà chua\47359a90eed3ee35f2dab5a3c718abb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0"/>
            <a:ext cx="4362450" cy="3581400"/>
          </a:xfrm>
          <a:prstGeom prst="rect">
            <a:avLst/>
          </a:prstGeom>
          <a:noFill/>
        </p:spPr>
      </p:pic>
      <p:pic>
        <p:nvPicPr>
          <p:cNvPr id="4100" name="Picture 4" descr="C:\Users\Administrator\Desktop\ảnh cà chua\a-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81400"/>
            <a:ext cx="4724400" cy="3276600"/>
          </a:xfrm>
          <a:prstGeom prst="rect">
            <a:avLst/>
          </a:prstGeom>
          <a:noFill/>
        </p:spPr>
      </p:pic>
      <p:pic>
        <p:nvPicPr>
          <p:cNvPr id="4101" name="Picture 5" descr="C:\Users\Administrator\Desktop\ảnh cà chua\ca-chua-giam-ca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57600"/>
            <a:ext cx="4343400" cy="3200400"/>
          </a:xfrm>
          <a:prstGeom prst="rect">
            <a:avLst/>
          </a:prstGeom>
          <a:noFill/>
        </p:spPr>
      </p:pic>
      <p:pic>
        <p:nvPicPr>
          <p:cNvPr id="4102" name="Picture 6" descr="C:\Users\Administrator\Desktop\ảnh cà chua\hinh-anh-cach-lam-salad-xa-lach-ca-chua-ngon-het-nac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47160" y="5196840"/>
            <a:ext cx="571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atin typeface=".VnAvant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04360" y="5196840"/>
            <a:ext cx="571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75860" y="5196840"/>
            <a:ext cx="571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atin typeface=".VnAvant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57800" y="5196840"/>
            <a:ext cx="571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atin typeface=".VnAvan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2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ay_ca_chu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450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1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15240"/>
            <a:ext cx="917448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i="1" dirty="0" err="1" smtClean="0">
                <a:solidFill>
                  <a:schemeClr val="bg1"/>
                </a:solidFill>
              </a:rPr>
              <a:t>Trò</a:t>
            </a:r>
            <a:r>
              <a:rPr lang="en-US" sz="8000" b="1" i="1" dirty="0" smtClean="0">
                <a:solidFill>
                  <a:schemeClr val="bg1"/>
                </a:solidFill>
              </a:rPr>
              <a:t> </a:t>
            </a:r>
            <a:r>
              <a:rPr lang="en-US" sz="8000" b="1" i="1" dirty="0" err="1" smtClean="0">
                <a:solidFill>
                  <a:schemeClr val="bg1"/>
                </a:solidFill>
              </a:rPr>
              <a:t>chơi</a:t>
            </a:r>
            <a:r>
              <a:rPr lang="en-US" sz="8000" b="1" i="1" dirty="0" smtClean="0">
                <a:solidFill>
                  <a:schemeClr val="bg1"/>
                </a:solidFill>
              </a:rPr>
              <a:t>:</a:t>
            </a:r>
            <a:br>
              <a:rPr lang="en-US" sz="8000" b="1" i="1" dirty="0" smtClean="0">
                <a:solidFill>
                  <a:schemeClr val="bg1"/>
                </a:solidFill>
              </a:rPr>
            </a:br>
            <a:r>
              <a:rPr lang="en-US" sz="8000" b="1" dirty="0" smtClean="0">
                <a:solidFill>
                  <a:schemeClr val="bg1"/>
                </a:solidFill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</a:rPr>
              <a:t>Sợi</a:t>
            </a:r>
            <a:r>
              <a:rPr lang="en-US" sz="8000" b="1" dirty="0" smtClean="0">
                <a:solidFill>
                  <a:schemeClr val="bg1"/>
                </a:solidFill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</a:rPr>
              <a:t>dây</a:t>
            </a:r>
            <a:r>
              <a:rPr lang="en-US" sz="8000" b="1" dirty="0" smtClean="0">
                <a:solidFill>
                  <a:schemeClr val="bg1"/>
                </a:solidFill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</a:rPr>
              <a:t>kì</a:t>
            </a:r>
            <a:r>
              <a:rPr lang="en-US" sz="8000" b="1" dirty="0" smtClean="0">
                <a:solidFill>
                  <a:schemeClr val="bg1"/>
                </a:solidFill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</a:rPr>
              <a:t>diệu</a:t>
            </a:r>
            <a:endParaRPr lang="en-US" sz="8000" b="1" dirty="0">
              <a:solidFill>
                <a:schemeClr val="bg1"/>
              </a:solidFill>
            </a:endParaRPr>
          </a:p>
        </p:txBody>
      </p:sp>
      <p:pic>
        <p:nvPicPr>
          <p:cNvPr id="4" name="NhacTapAerobic-V.A-317115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77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68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4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5240"/>
            <a:ext cx="9128760" cy="68496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36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i="1" dirty="0" err="1" smtClean="0">
                <a:solidFill>
                  <a:srgbClr val="0070C0"/>
                </a:solidFill>
              </a:rPr>
              <a:t>Trò</a:t>
            </a:r>
            <a:r>
              <a:rPr lang="en-US" sz="8000" b="1" i="1" dirty="0" smtClean="0">
                <a:solidFill>
                  <a:srgbClr val="0070C0"/>
                </a:solidFill>
              </a:rPr>
              <a:t> </a:t>
            </a:r>
            <a:r>
              <a:rPr lang="en-US" sz="8000" b="1" i="1" dirty="0" err="1" smtClean="0">
                <a:solidFill>
                  <a:srgbClr val="0070C0"/>
                </a:solidFill>
              </a:rPr>
              <a:t>chơi</a:t>
            </a:r>
            <a:r>
              <a:rPr lang="en-US" sz="8000" b="1" i="1" dirty="0" smtClean="0">
                <a:solidFill>
                  <a:srgbClr val="0070C0"/>
                </a:solidFill>
              </a:rPr>
              <a:t>:</a:t>
            </a:r>
            <a:br>
              <a:rPr lang="en-US" sz="8000" b="1" i="1" dirty="0" smtClean="0">
                <a:solidFill>
                  <a:srgbClr val="0070C0"/>
                </a:solidFill>
              </a:rPr>
            </a:br>
            <a:r>
              <a:rPr lang="en-US" sz="8000" b="1" dirty="0" err="1" smtClean="0">
                <a:solidFill>
                  <a:srgbClr val="FF0000"/>
                </a:solidFill>
              </a:rPr>
              <a:t>Đầu</a:t>
            </a:r>
            <a:r>
              <a:rPr lang="en-US" sz="8000" b="1" dirty="0" smtClean="0">
                <a:solidFill>
                  <a:srgbClr val="FF0000"/>
                </a:solidFill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</a:rPr>
              <a:t>bếp</a:t>
            </a:r>
            <a:r>
              <a:rPr lang="en-US" sz="8000" b="1" dirty="0" smtClean="0">
                <a:solidFill>
                  <a:srgbClr val="FF0000"/>
                </a:solidFill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</a:rPr>
              <a:t>nhí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8" name="nhac n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40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551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62</Words>
  <Application>Microsoft Office PowerPoint</Application>
  <PresentationFormat>On-screen Show (4:3)</PresentationFormat>
  <Paragraphs>18</Paragraphs>
  <Slides>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PHÒNG GIÁO DỤC VÀ ĐÀO TẠO QUẬN LONG BIÊN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Sợi dây kì diệu</vt:lpstr>
      <vt:lpstr>Trò chơi: Đầu bếp nhí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Welcome</cp:lastModifiedBy>
  <cp:revision>62</cp:revision>
  <dcterms:created xsi:type="dcterms:W3CDTF">2006-08-16T00:00:00Z</dcterms:created>
  <dcterms:modified xsi:type="dcterms:W3CDTF">2019-01-24T01:32:43Z</dcterms:modified>
</cp:coreProperties>
</file>