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6" r:id="rId3"/>
    <p:sldId id="257" r:id="rId4"/>
    <p:sldId id="258" r:id="rId5"/>
    <p:sldId id="262" r:id="rId6"/>
    <p:sldId id="263" r:id="rId7"/>
    <p:sldId id="264" r:id="rId8"/>
    <p:sldId id="261" r:id="rId9"/>
    <p:sldId id="265" r:id="rId10"/>
    <p:sldId id="260" r:id="rId11"/>
    <p:sldId id="267" r:id="rId12"/>
    <p:sldId id="269" r:id="rId13"/>
    <p:sldId id="272" r:id="rId14"/>
    <p:sldId id="270" r:id="rId15"/>
    <p:sldId id="271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941A1-5578-4BA1-8180-25B3B3CFAB7D}" type="datetimeFigureOut">
              <a:rPr lang="en-US" smtClean="0"/>
              <a:pPr/>
              <a:t>16-May-19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7DE5F-2803-46C8-8929-48D1798E6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59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7DE5F-2803-46C8-8929-48D1798E625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16-May-19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16-May-19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16-May-19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5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4.wmf"/><Relationship Id="rId10" Type="http://schemas.openxmlformats.org/officeDocument/2006/relationships/oleObject" Target="../embeddings/oleObject3.bin"/><Relationship Id="rId4" Type="http://schemas.openxmlformats.org/officeDocument/2006/relationships/image" Target="../media/image3.jpeg"/><Relationship Id="rId9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H&#7891;ng%20H&#7841;nh%20&#8211;%20Ch&#7883;%20Ong%20N&#226;u%20V&#224;%20Em%20B&#233;.mp3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9.gif"/><Relationship Id="rId4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hyperlink" Target="../Local%20Settings/Luan/PW%20HAI%20PHONG/5%20-%20The%20gioi%20quanh%20be%20-CHUAN/CACFILE/chua%20dung.wav" TargetMode="External"/><Relationship Id="rId4" Type="http://schemas.openxmlformats.org/officeDocument/2006/relationships/image" Target="../media/image3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s266.photobucket.com/albums/ii277/babybao_iloveu/Dividers/?action=view&amp;current=tulipsrosesDividerBar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4.wm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../Local%20Settings/Luan/PW%20HAI%20PHONG/5%20-%20The%20gioi%20quanh%20be%20-CHUAN/CACFILE/chua%20dung.wav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../Local%20Settings/Luan/PW%20HAI%20PHONG/5%20-%20The%20gioi%20quanh%20be%20-CHUAN/CACFILE/chua%20dung.wav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244" y="284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6972300" y="-1905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143000" y="228600"/>
            <a:ext cx="6858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Lĩnh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vực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phát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triển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nhận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thức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2057400"/>
            <a:ext cx="8001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Nhận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biết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đếm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nhóm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con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vật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trong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phạm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vi 2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1026" name="Object 24"/>
          <p:cNvGraphicFramePr>
            <a:graphicFrameLocks noChangeAspect="1"/>
          </p:cNvGraphicFramePr>
          <p:nvPr/>
        </p:nvGraphicFramePr>
        <p:xfrm>
          <a:off x="0" y="5562600"/>
          <a:ext cx="22860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lip" r:id="rId6" imgW="4286160" imgH="3676320" progId="">
                  <p:embed/>
                </p:oleObj>
              </mc:Choice>
              <mc:Fallback>
                <p:oleObj name="Clip" r:id="rId6" imgW="4286160" imgH="3676320" progId="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562600"/>
                        <a:ext cx="22860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20"/>
          <p:cNvGraphicFramePr>
            <a:graphicFrameLocks noChangeAspect="1"/>
          </p:cNvGraphicFramePr>
          <p:nvPr/>
        </p:nvGraphicFramePr>
        <p:xfrm>
          <a:off x="1676400" y="5476875"/>
          <a:ext cx="1981200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lip" r:id="rId8" imgW="4446000" imgH="4417560" progId="">
                  <p:embed/>
                </p:oleObj>
              </mc:Choice>
              <mc:Fallback>
                <p:oleObj name="Clip" r:id="rId8" imgW="4446000" imgH="4417560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476875"/>
                        <a:ext cx="1981200" cy="1381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23"/>
          <p:cNvGraphicFramePr>
            <a:graphicFrameLocks noChangeAspect="1"/>
          </p:cNvGraphicFramePr>
          <p:nvPr/>
        </p:nvGraphicFramePr>
        <p:xfrm>
          <a:off x="3505200" y="5486400"/>
          <a:ext cx="22860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lip" r:id="rId10" imgW="4286160" imgH="3676320" progId="">
                  <p:embed/>
                </p:oleObj>
              </mc:Choice>
              <mc:Fallback>
                <p:oleObj name="Clip" r:id="rId10" imgW="4286160" imgH="3676320" progId="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486400"/>
                        <a:ext cx="22860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22"/>
          <p:cNvGraphicFramePr>
            <a:graphicFrameLocks noChangeAspect="1"/>
          </p:cNvGraphicFramePr>
          <p:nvPr/>
        </p:nvGraphicFramePr>
        <p:xfrm>
          <a:off x="5181600" y="5476875"/>
          <a:ext cx="1981200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lip" r:id="rId11" imgW="4446000" imgH="4417560" progId="">
                  <p:embed/>
                </p:oleObj>
              </mc:Choice>
              <mc:Fallback>
                <p:oleObj name="Clip" r:id="rId11" imgW="4446000" imgH="4417560" progId="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476875"/>
                        <a:ext cx="1981200" cy="1381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21"/>
          <p:cNvGraphicFramePr>
            <a:graphicFrameLocks noChangeAspect="1"/>
          </p:cNvGraphicFramePr>
          <p:nvPr/>
        </p:nvGraphicFramePr>
        <p:xfrm>
          <a:off x="6858000" y="5486400"/>
          <a:ext cx="22860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lip" r:id="rId12" imgW="4286160" imgH="3676320" progId="">
                  <p:embed/>
                </p:oleObj>
              </mc:Choice>
              <mc:Fallback>
                <p:oleObj name="Clip" r:id="rId12" imgW="4286160" imgH="3676320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486400"/>
                        <a:ext cx="22860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27" descr="butter3clr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17728756" flipH="1" flipV="1">
            <a:off x="258400" y="4010245"/>
            <a:ext cx="1498600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7" descr="butter3clr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2028603" flipH="1" flipV="1">
            <a:off x="4232710" y="4959480"/>
            <a:ext cx="862791" cy="95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7" descr="butter3clr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2752478" flipH="1" flipV="1">
            <a:off x="7310333" y="4207850"/>
            <a:ext cx="1553501" cy="171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774461" y="4038600"/>
            <a:ext cx="7761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Gv</a:t>
            </a:r>
            <a:r>
              <a:rPr lang="en-US" sz="5400" b="1" cap="none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sz="5400" b="1" cap="none" spc="5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Phan</a:t>
            </a:r>
            <a:r>
              <a:rPr lang="en-US" sz="5400" b="1" cap="none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Thị</a:t>
            </a:r>
            <a:r>
              <a:rPr lang="en-US" sz="5400" b="1" cap="none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Thanh</a:t>
            </a:r>
            <a:r>
              <a:rPr lang="en-US" sz="5400" b="1" cap="none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Luyện</a:t>
            </a:r>
            <a:endParaRPr lang="en-US" sz="54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3657600"/>
            <a:ext cx="3810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657600"/>
            <a:ext cx="4038600" cy="29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I:\butter-282-78228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81000"/>
            <a:ext cx="4038600" cy="3048000"/>
          </a:xfrm>
          <a:prstGeom prst="rect">
            <a:avLst/>
          </a:prstGeom>
          <a:noFill/>
        </p:spPr>
      </p:pic>
      <p:pic>
        <p:nvPicPr>
          <p:cNvPr id="14339" name="Picture 3" descr="I:\butter-282-78228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81000"/>
            <a:ext cx="3810000" cy="3048000"/>
          </a:xfrm>
          <a:prstGeom prst="rect">
            <a:avLst/>
          </a:prstGeom>
          <a:noFill/>
        </p:spPr>
      </p:pic>
      <p:pic>
        <p:nvPicPr>
          <p:cNvPr id="9" name="Picture 37" descr="flower[1][1][1]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5524500" y="3178175"/>
            <a:ext cx="6858000" cy="381000"/>
          </a:xfrm>
          <a:prstGeom prst="rect">
            <a:avLst/>
          </a:prstGeom>
          <a:noFill/>
        </p:spPr>
      </p:pic>
      <p:pic>
        <p:nvPicPr>
          <p:cNvPr id="10" name="Picture 37" descr="flower[1][1][1]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-3238500" y="3238500"/>
            <a:ext cx="6858000" cy="381000"/>
          </a:xfrm>
          <a:prstGeom prst="rect">
            <a:avLst/>
          </a:prstGeom>
          <a:noFill/>
        </p:spPr>
      </p:pic>
      <p:pic>
        <p:nvPicPr>
          <p:cNvPr id="11" name="Picture 37" descr="flower[1][1][1]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0"/>
            <a:ext cx="8610600" cy="304800"/>
          </a:xfrm>
          <a:prstGeom prst="rect">
            <a:avLst/>
          </a:prstGeom>
          <a:noFill/>
        </p:spPr>
      </p:pic>
      <p:pic>
        <p:nvPicPr>
          <p:cNvPr id="12" name="Picture 37" descr="flower[1][1][1]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6553200"/>
            <a:ext cx="87630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EJ023"/>
          <p:cNvPicPr>
            <a:picLocks noChangeAspect="1" noChangeArrowheads="1"/>
          </p:cNvPicPr>
          <p:nvPr/>
        </p:nvPicPr>
        <p:blipFill>
          <a:blip r:embed="rId2"/>
          <a:srcRect l="10834" t="5556" r="5833" b="3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/>
        </p:spPr>
      </p:pic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0" y="6096000"/>
            <a:ext cx="1676400" cy="762000"/>
            <a:chOff x="2064" y="2444"/>
            <a:chExt cx="1440" cy="994"/>
          </a:xfrm>
        </p:grpSpPr>
        <p:pic>
          <p:nvPicPr>
            <p:cNvPr id="7" name="Picture 20" descr="!dk8_1la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64" y="2444"/>
              <a:ext cx="1008" cy="990"/>
            </a:xfrm>
            <a:prstGeom prst="rect">
              <a:avLst/>
            </a:prstGeom>
            <a:noFill/>
          </p:spPr>
        </p:pic>
        <p:pic>
          <p:nvPicPr>
            <p:cNvPr id="8" name="Picture 21" descr="!dk8_1la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2592" y="2448"/>
              <a:ext cx="912" cy="990"/>
            </a:xfrm>
            <a:prstGeom prst="rect">
              <a:avLst/>
            </a:prstGeom>
            <a:noFill/>
          </p:spPr>
        </p:pic>
      </p:grpSp>
      <p:grpSp>
        <p:nvGrpSpPr>
          <p:cNvPr id="9" name="Group 19"/>
          <p:cNvGrpSpPr>
            <a:grpSpLocks/>
          </p:cNvGrpSpPr>
          <p:nvPr/>
        </p:nvGrpSpPr>
        <p:grpSpPr bwMode="auto">
          <a:xfrm>
            <a:off x="1828800" y="6096000"/>
            <a:ext cx="1676400" cy="762000"/>
            <a:chOff x="2064" y="2444"/>
            <a:chExt cx="1440" cy="994"/>
          </a:xfrm>
        </p:grpSpPr>
        <p:pic>
          <p:nvPicPr>
            <p:cNvPr id="10" name="Picture 20" descr="!dk8_1la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64" y="2444"/>
              <a:ext cx="1008" cy="990"/>
            </a:xfrm>
            <a:prstGeom prst="rect">
              <a:avLst/>
            </a:prstGeom>
            <a:noFill/>
          </p:spPr>
        </p:pic>
        <p:pic>
          <p:nvPicPr>
            <p:cNvPr id="11" name="Picture 21" descr="!dk8_1la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2592" y="2448"/>
              <a:ext cx="912" cy="990"/>
            </a:xfrm>
            <a:prstGeom prst="rect">
              <a:avLst/>
            </a:prstGeom>
            <a:noFill/>
          </p:spPr>
        </p:pic>
      </p:grpSp>
      <p:grpSp>
        <p:nvGrpSpPr>
          <p:cNvPr id="12" name="Group 19"/>
          <p:cNvGrpSpPr>
            <a:grpSpLocks/>
          </p:cNvGrpSpPr>
          <p:nvPr/>
        </p:nvGrpSpPr>
        <p:grpSpPr bwMode="auto">
          <a:xfrm>
            <a:off x="3429000" y="6096000"/>
            <a:ext cx="2590800" cy="762000"/>
            <a:chOff x="2064" y="2444"/>
            <a:chExt cx="1440" cy="994"/>
          </a:xfrm>
        </p:grpSpPr>
        <p:pic>
          <p:nvPicPr>
            <p:cNvPr id="13" name="Picture 20" descr="!dk8_1la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64" y="2444"/>
              <a:ext cx="1008" cy="990"/>
            </a:xfrm>
            <a:prstGeom prst="rect">
              <a:avLst/>
            </a:prstGeom>
            <a:noFill/>
          </p:spPr>
        </p:pic>
        <p:pic>
          <p:nvPicPr>
            <p:cNvPr id="14" name="Picture 21" descr="!dk8_1la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2592" y="2448"/>
              <a:ext cx="912" cy="990"/>
            </a:xfrm>
            <a:prstGeom prst="rect">
              <a:avLst/>
            </a:prstGeom>
            <a:noFill/>
          </p:spPr>
        </p:pic>
      </p:grpSp>
      <p:sp>
        <p:nvSpPr>
          <p:cNvPr id="15" name="Rectangle 14"/>
          <p:cNvSpPr/>
          <p:nvPr/>
        </p:nvSpPr>
        <p:spPr>
          <a:xfrm>
            <a:off x="1828800" y="1143000"/>
            <a:ext cx="6477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*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Liên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hệ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thực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tế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00200" y="2514600"/>
            <a:ext cx="6940937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Cho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trẻ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tìm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đồ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dùng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đồ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trong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có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số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lượng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là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457200"/>
            <a:ext cx="258045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12500"/>
                <a:gd name="adj2" fmla="val -232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1.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5400" y="2819400"/>
            <a:ext cx="68278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</a:t>
            </a:r>
            <a:r>
              <a:rPr lang="en-U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xem</a:t>
            </a:r>
            <a:r>
              <a:rPr lang="en-U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ai</a:t>
            </a:r>
            <a:r>
              <a:rPr lang="en-U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nhanh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44" y="284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543800" y="49052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0" y="49052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267345" y="-76099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44" y="284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343444" y="49052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76099" y="4981345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267345" y="-76099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I:\14414hinh-anh-con-buom-vang-nen-trong-suo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609600"/>
            <a:ext cx="2971800" cy="2362200"/>
          </a:xfrm>
          <a:prstGeom prst="rect">
            <a:avLst/>
          </a:prstGeom>
          <a:noFill/>
        </p:spPr>
      </p:pic>
      <p:pic>
        <p:nvPicPr>
          <p:cNvPr id="15363" name="Picture 3" descr="I:\14414hinh-anh-con-buom-vang-nen-trong-suo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685800"/>
            <a:ext cx="3048000" cy="2160587"/>
          </a:xfrm>
          <a:prstGeom prst="rect">
            <a:avLst/>
          </a:prstGeom>
          <a:noFill/>
        </p:spPr>
      </p:pic>
      <p:pic>
        <p:nvPicPr>
          <p:cNvPr id="15364" name="Picture 4" descr="I:\259_3-140925032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3200400"/>
            <a:ext cx="2971800" cy="3276600"/>
          </a:xfrm>
          <a:prstGeom prst="rect">
            <a:avLst/>
          </a:prstGeom>
          <a:noFill/>
        </p:spPr>
      </p:pic>
      <p:pic>
        <p:nvPicPr>
          <p:cNvPr id="15365" name="Picture 5" descr="I:\259_3-140925032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3124200"/>
            <a:ext cx="29718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0800" y="152400"/>
            <a:ext cx="39653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2.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2362200"/>
            <a:ext cx="814678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Gắn</a:t>
            </a:r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đủ</a:t>
            </a:r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số</a:t>
            </a:r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lượng</a:t>
            </a:r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44" y="284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343444" y="49052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76099" y="4981345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267345" y="-76099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0"/>
            <a:ext cx="367126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Kết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thúc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09-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4400" y="457200"/>
            <a:ext cx="8229600" cy="6400800"/>
          </a:xfrm>
          <a:prstGeom prst="rect">
            <a:avLst/>
          </a:prstGeom>
          <a:noFill/>
        </p:spPr>
      </p:pic>
      <p:pic>
        <p:nvPicPr>
          <p:cNvPr id="6" name="Picture 15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0"/>
            <a:ext cx="1200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71600"/>
            <a:ext cx="1200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429000"/>
            <a:ext cx="13525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00"/>
            <a:ext cx="1200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6067425"/>
            <a:ext cx="12763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5715000"/>
            <a:ext cx="1200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6019800"/>
            <a:ext cx="9715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7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4724400"/>
            <a:ext cx="9715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ani-17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1828800"/>
            <a:ext cx="4419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905000" y="990600"/>
            <a:ext cx="526453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Cho </a:t>
            </a:r>
            <a:r>
              <a:rPr lang="en-US" sz="54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trẻ</a:t>
            </a:r>
            <a:r>
              <a:rPr lang="en-US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sz="54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Chị</a:t>
            </a:r>
            <a:r>
              <a:rPr lang="en-US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ong</a:t>
            </a:r>
            <a:r>
              <a:rPr lang="en-US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nâu</a:t>
            </a:r>
            <a:r>
              <a:rPr lang="en-US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nâu</a:t>
            </a:r>
            <a:endParaRPr lang="en-US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" name="Hồng Hạnh – Chị Ong Nâu Và Em Bé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961026" y="5675026"/>
            <a:ext cx="1182974" cy="1182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6793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B01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858000"/>
          </a:xfrm>
          <a:prstGeom prst="rect">
            <a:avLst/>
          </a:prstGeom>
          <a:noFill/>
        </p:spPr>
      </p:pic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7010400" y="3200400"/>
            <a:ext cx="381000" cy="381000"/>
          </a:xfrm>
          <a:prstGeom prst="star16">
            <a:avLst>
              <a:gd name="adj" fmla="val 37500"/>
            </a:avLst>
          </a:prstGeom>
          <a:solidFill>
            <a:srgbClr val="FF0066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1143000" y="3505200"/>
            <a:ext cx="381000" cy="381000"/>
          </a:xfrm>
          <a:prstGeom prst="star16">
            <a:avLst>
              <a:gd name="adj" fmla="val 37500"/>
            </a:avLst>
          </a:prstGeom>
          <a:solidFill>
            <a:srgbClr val="FF0066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7239000" y="5638800"/>
            <a:ext cx="381000" cy="381000"/>
          </a:xfrm>
          <a:prstGeom prst="star16">
            <a:avLst>
              <a:gd name="adj" fmla="val 37500"/>
            </a:avLst>
          </a:prstGeom>
          <a:solidFill>
            <a:srgbClr val="FF0066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209800" y="5486400"/>
            <a:ext cx="381000" cy="381000"/>
          </a:xfrm>
          <a:prstGeom prst="star16">
            <a:avLst>
              <a:gd name="adj" fmla="val 37500"/>
            </a:avLst>
          </a:prstGeom>
          <a:solidFill>
            <a:srgbClr val="FF0066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 flipV="1">
            <a:off x="4876800" y="3733800"/>
            <a:ext cx="381000" cy="304800"/>
          </a:xfrm>
          <a:prstGeom prst="star16">
            <a:avLst>
              <a:gd name="adj" fmla="val 37500"/>
            </a:avLst>
          </a:prstGeom>
          <a:solidFill>
            <a:srgbClr val="FF0066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5410200" y="457200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990600" y="1066800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7620000" y="3124200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0" y="4343400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3733800" y="5243512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3352800" y="4267200"/>
            <a:ext cx="533400" cy="30480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FF00"/>
          </a:solidFill>
          <a:ln w="952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914400" y="5791200"/>
            <a:ext cx="533400" cy="30480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FF00"/>
          </a:solidFill>
          <a:ln w="952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2667000" y="5791200"/>
            <a:ext cx="533400" cy="30480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FF00"/>
          </a:solidFill>
          <a:ln w="952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4953000" y="4724400"/>
            <a:ext cx="533400" cy="38100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FF00"/>
          </a:solidFill>
          <a:ln w="952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>
            <a:off x="609600" y="4114800"/>
            <a:ext cx="304800" cy="3048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66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>
            <a:off x="2895600" y="4876800"/>
            <a:ext cx="304800" cy="3048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66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>
            <a:off x="5791200" y="5791200"/>
            <a:ext cx="304800" cy="3048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66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>
            <a:off x="7010400" y="4343400"/>
            <a:ext cx="304800" cy="3048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66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auto">
          <a:xfrm>
            <a:off x="8458200" y="5715000"/>
            <a:ext cx="304800" cy="3048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66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utoShape 12"/>
          <p:cNvSpPr>
            <a:spLocks noChangeArrowheads="1"/>
          </p:cNvSpPr>
          <p:nvPr/>
        </p:nvSpPr>
        <p:spPr bwMode="auto">
          <a:xfrm>
            <a:off x="2971800" y="3124200"/>
            <a:ext cx="304800" cy="3048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66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5" name="Picture 69" descr="Firewrk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1828800"/>
            <a:ext cx="167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9" descr="Firewrk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4800" y="1600200"/>
            <a:ext cx="167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9" descr="Firewrk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2362200"/>
            <a:ext cx="167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WordArt 3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86106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306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Mystical"/>
            </a:endParaRPr>
          </a:p>
        </p:txBody>
      </p:sp>
      <p:pic>
        <p:nvPicPr>
          <p:cNvPr id="29" name="Picture 8" descr="roses_swaying_back_an_a_m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181600"/>
            <a:ext cx="2057400" cy="1676400"/>
          </a:xfrm>
          <a:prstGeom prst="rect">
            <a:avLst/>
          </a:prstGeom>
          <a:noFill/>
        </p:spPr>
      </p:pic>
      <p:pic>
        <p:nvPicPr>
          <p:cNvPr id="30" name="Picture 8" descr="roses_swaying_back_an_a_m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5334000"/>
            <a:ext cx="2057400" cy="1524000"/>
          </a:xfrm>
          <a:prstGeom prst="rect">
            <a:avLst/>
          </a:prstGeom>
          <a:noFill/>
        </p:spPr>
      </p:pic>
      <p:pic>
        <p:nvPicPr>
          <p:cNvPr id="31" name="Picture 8" descr="roses_swaying_back_an_a_m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5257800"/>
            <a:ext cx="2133600" cy="1600200"/>
          </a:xfrm>
          <a:prstGeom prst="rect">
            <a:avLst/>
          </a:prstGeom>
          <a:noFill/>
        </p:spPr>
      </p:pic>
      <p:pic>
        <p:nvPicPr>
          <p:cNvPr id="32" name="Picture 8" descr="roses_swaying_back_an_a_m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5334000"/>
            <a:ext cx="2667000" cy="1524000"/>
          </a:xfrm>
          <a:prstGeom prst="rect">
            <a:avLst/>
          </a:prstGeom>
          <a:noFill/>
        </p:spPr>
      </p:pic>
      <p:sp>
        <p:nvSpPr>
          <p:cNvPr id="33" name="WordArt 14"/>
          <p:cNvSpPr>
            <a:spLocks noChangeArrowheads="1" noChangeShapeType="1" noTextEdit="1"/>
          </p:cNvSpPr>
          <p:nvPr/>
        </p:nvSpPr>
        <p:spPr bwMode="auto">
          <a:xfrm>
            <a:off x="533400" y="3124200"/>
            <a:ext cx="8153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 err="1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/>
              </a:rPr>
              <a:t>chóc</a:t>
            </a:r>
            <a:r>
              <a:rPr lang="en-US" sz="28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/>
              </a:rPr>
              <a:t> </a:t>
            </a:r>
            <a:r>
              <a:rPr lang="en-US" sz="2800" b="1" kern="10" dirty="0" err="1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/>
              </a:rPr>
              <a:t>c¸c</a:t>
            </a:r>
            <a:r>
              <a:rPr lang="en-US" sz="28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/>
              </a:rPr>
              <a:t> Con </a:t>
            </a:r>
            <a:r>
              <a:rPr lang="en-US" sz="2800" b="1" kern="10" dirty="0" err="1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/>
              </a:rPr>
              <a:t>ch¨m</a:t>
            </a:r>
            <a:r>
              <a:rPr lang="en-US" sz="28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/>
              </a:rPr>
              <a:t> </a:t>
            </a:r>
            <a:r>
              <a:rPr lang="en-US" sz="2800" b="1" kern="10" dirty="0" err="1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/>
              </a:rPr>
              <a:t>ngoan</a:t>
            </a:r>
            <a:r>
              <a:rPr lang="en-US" sz="28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/>
              </a:rPr>
              <a:t> </a:t>
            </a:r>
            <a:r>
              <a:rPr lang="en-US" sz="2800" b="1" kern="10" dirty="0" err="1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/>
              </a:rPr>
              <a:t>häc</a:t>
            </a:r>
            <a:r>
              <a:rPr lang="en-US" sz="28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/>
              </a:rPr>
              <a:t> </a:t>
            </a:r>
            <a:r>
              <a:rPr lang="en-US" sz="2800" b="1" kern="10" dirty="0" err="1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/>
              </a:rPr>
              <a:t>giái</a:t>
            </a:r>
            <a:endParaRPr lang="en-US" sz="2800" b="1" kern="10" dirty="0">
              <a:ln w="12700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3D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9" presetClass="entr" presetSubtype="1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8" grpId="1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8" descr="Photobucket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5791200"/>
            <a:ext cx="5562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6" descr="1170269phoexz8m4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10000"/>
            <a:ext cx="76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6" descr="1170269phoexz8m4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696241" y="5496838"/>
            <a:ext cx="990600" cy="173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6" descr="1170269phoexz8m4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334250" y="-1047750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6" descr="1170269phoexz8m4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0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3339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7343444" y="49052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</a:blip>
          <a:srcRect/>
          <a:stretch>
            <a:fillRect/>
          </a:stretch>
        </p:blipFill>
        <p:spPr bwMode="auto">
          <a:xfrm>
            <a:off x="7620000" y="5243512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</a:blip>
          <a:srcRect/>
          <a:stretch>
            <a:fillRect/>
          </a:stretch>
        </p:blipFill>
        <p:spPr bwMode="auto">
          <a:xfrm>
            <a:off x="762000" y="4876800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</a:blip>
          <a:srcRect/>
          <a:stretch>
            <a:fillRect/>
          </a:stretch>
        </p:blipFill>
        <p:spPr bwMode="auto">
          <a:xfrm>
            <a:off x="7620000" y="609600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</a:blip>
          <a:srcRect/>
          <a:stretch>
            <a:fillRect/>
          </a:stretch>
        </p:blipFill>
        <p:spPr bwMode="auto">
          <a:xfrm>
            <a:off x="762000" y="609600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</a:blip>
          <a:srcRect/>
          <a:stretch>
            <a:fillRect/>
          </a:stretch>
        </p:blipFill>
        <p:spPr bwMode="auto">
          <a:xfrm>
            <a:off x="4038600" y="4876800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981200" y="381000"/>
            <a:ext cx="489822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VÀO BÀI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19200" y="1828800"/>
            <a:ext cx="716279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Cho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trẻ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quan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sát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tranh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con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côn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trùng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chuyện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với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trẻ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về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những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con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vật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đó</a:t>
            </a:r>
            <a:endParaRPr lang="en-US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7" descr="butter3clr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0800000" flipH="1" flipV="1"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590800" y="0"/>
            <a:ext cx="3324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bướm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44" y="28446"/>
            <a:ext cx="1800556" cy="1952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343444" y="49052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76099" y="4981345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381645" y="38201"/>
            <a:ext cx="1800556" cy="172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0"/>
            <a:ext cx="4495800" cy="6858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Con </a:t>
            </a:r>
            <a:r>
              <a:rPr lang="en-US" sz="6000" b="1" dirty="0" err="1" smtClean="0">
                <a:solidFill>
                  <a:srgbClr val="C00000"/>
                </a:solidFill>
              </a:rPr>
              <a:t>Ong</a:t>
            </a:r>
            <a:endParaRPr lang="en-US" sz="6000" b="1" dirty="0">
              <a:solidFill>
                <a:srgbClr val="C00000"/>
              </a:solidFill>
            </a:endParaRPr>
          </a:p>
        </p:txBody>
      </p:sp>
      <p:pic>
        <p:nvPicPr>
          <p:cNvPr id="4" name="Picture 6" descr="ani-1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8" descr="roses_swaying_back_an_a_mc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4800" y="5486400"/>
            <a:ext cx="1676400" cy="1371600"/>
          </a:xfrm>
          <a:prstGeom prst="rect">
            <a:avLst/>
          </a:prstGeom>
          <a:noFill/>
        </p:spPr>
      </p:pic>
      <p:pic>
        <p:nvPicPr>
          <p:cNvPr id="6" name="Picture 8" descr="roses_swaying_back_an_a_mc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5486400"/>
            <a:ext cx="3124200" cy="1371600"/>
          </a:xfrm>
          <a:prstGeom prst="rect">
            <a:avLst/>
          </a:prstGeom>
          <a:noFill/>
        </p:spPr>
      </p:pic>
      <p:pic>
        <p:nvPicPr>
          <p:cNvPr id="7" name="Picture 17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244" y="28446"/>
            <a:ext cx="2181556" cy="248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267345" y="-76099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:\tải xuống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743200" y="1"/>
            <a:ext cx="304551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ruồi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1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244" y="284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7343444" y="49052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0" y="49052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267345" y="-76099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:\tải xuố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95600" y="0"/>
            <a:ext cx="328647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 </a:t>
            </a:r>
            <a:r>
              <a:rPr lang="en-US" sz="60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muỗi</a:t>
            </a:r>
            <a:endParaRPr lang="en-US" sz="6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1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244" y="284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7248325" y="4818308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76099" y="4981345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267345" y="-76099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1981200"/>
            <a:ext cx="580479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NỘI DUNG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0" y="4114800"/>
            <a:ext cx="9144000" cy="2743200"/>
            <a:chOff x="243" y="3600"/>
            <a:chExt cx="4557" cy="720"/>
          </a:xfrm>
        </p:grpSpPr>
        <p:pic>
          <p:nvPicPr>
            <p:cNvPr id="6" name="Picture 39" descr="blumen-pflanzen05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3" y="3744"/>
              <a:ext cx="52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0" descr="blumen-pflanzen05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819" y="3744"/>
              <a:ext cx="52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1" descr="blumen-pflanzen05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59" y="3600"/>
              <a:ext cx="657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2" descr="blumen-pflanzen05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1971" y="3744"/>
              <a:ext cx="52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43" descr="blumen-pflanzen05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68" y="3744"/>
              <a:ext cx="52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44" descr="blumen-pflanzen05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3083" y="3648"/>
              <a:ext cx="613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45" descr="blumen-pflanzen05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20" y="3744"/>
              <a:ext cx="52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6" descr="blumen-pflanzen05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4275" y="3744"/>
              <a:ext cx="52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Picture 9" descr="flowe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210552">
            <a:off x="-157405" y="141357"/>
            <a:ext cx="2514670" cy="1963996"/>
          </a:xfrm>
          <a:prstGeom prst="rect">
            <a:avLst/>
          </a:prstGeom>
          <a:noFill/>
        </p:spPr>
      </p:pic>
      <p:pic>
        <p:nvPicPr>
          <p:cNvPr id="16" name="Picture 9" descr="flowe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986014">
            <a:off x="6532758" y="-50993"/>
            <a:ext cx="2650871" cy="2106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0"/>
            <a:ext cx="6705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Ôn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cũ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số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lượng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2200" y="990600"/>
            <a:ext cx="4419600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962400"/>
            <a:ext cx="4419600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1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244" y="284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7343444" y="49052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0" y="49052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267345" y="-76099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roses_swaying_back_an_a_mc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4267200"/>
            <a:ext cx="2057400" cy="2590800"/>
          </a:xfrm>
          <a:prstGeom prst="rect">
            <a:avLst/>
          </a:prstGeom>
          <a:noFill/>
        </p:spPr>
      </p:pic>
      <p:pic>
        <p:nvPicPr>
          <p:cNvPr id="7" name="Picture 8" descr="roses_swaying_back_an_a_mc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4191000"/>
            <a:ext cx="1447800" cy="1676400"/>
          </a:xfrm>
          <a:prstGeom prst="rect">
            <a:avLst/>
          </a:prstGeom>
          <a:noFill/>
        </p:spPr>
      </p:pic>
      <p:pic>
        <p:nvPicPr>
          <p:cNvPr id="8" name="Picture 8" descr="roses_swaying_back_an_a_mc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3962400"/>
            <a:ext cx="2057400" cy="2590800"/>
          </a:xfrm>
          <a:prstGeom prst="rect">
            <a:avLst/>
          </a:prstGeom>
          <a:noFill/>
        </p:spPr>
      </p:pic>
      <p:pic>
        <p:nvPicPr>
          <p:cNvPr id="9" name="Picture 17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244" y="284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7343444" y="49052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76099" y="4981345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267345" y="-76099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676400" y="1066800"/>
            <a:ext cx="57150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Đếm</a:t>
            </a: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trong</a:t>
            </a: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phạm</a:t>
            </a: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vi 2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209</TotalTime>
  <Words>126</Words>
  <Application>Microsoft Office PowerPoint</Application>
  <PresentationFormat>On-screen Show (4:3)</PresentationFormat>
  <Paragraphs>22</Paragraphs>
  <Slides>16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Clip</vt:lpstr>
      <vt:lpstr>PowerPoint Presentation</vt:lpstr>
      <vt:lpstr>PowerPoint Presentation</vt:lpstr>
      <vt:lpstr>PowerPoint Presentation</vt:lpstr>
      <vt:lpstr>Con Ong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Welcome</cp:lastModifiedBy>
  <cp:revision>45</cp:revision>
  <dcterms:created xsi:type="dcterms:W3CDTF">2006-08-16T00:00:00Z</dcterms:created>
  <dcterms:modified xsi:type="dcterms:W3CDTF">2019-05-16T02:06:40Z</dcterms:modified>
</cp:coreProperties>
</file>