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4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0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9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2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6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4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5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6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3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1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0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17662-F6A3-4DA6-A919-F84F51B93F74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0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3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7681" y="-51168"/>
            <a:ext cx="9144000" cy="97458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8" y="1407063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3998" y="3007948"/>
            <a:ext cx="9144000" cy="1171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 </a:t>
            </a:r>
            <a:endParaRPr lang="en-US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093302" y="4630771"/>
            <a:ext cx="5112327" cy="1149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(5-6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25-30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3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730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854" y="-304800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é tập chải răng mp3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235" y="239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"/>
          <a:stretch/>
        </p:blipFill>
        <p:spPr>
          <a:xfrm>
            <a:off x="263236" y="0"/>
            <a:ext cx="11360727" cy="6858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290453" y="2092037"/>
            <a:ext cx="5112327" cy="114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3096">
            <a:off x="4026475" y="3034146"/>
            <a:ext cx="3640282" cy="3155372"/>
          </a:xfrm>
          <a:prstGeom prst="rect">
            <a:avLst/>
          </a:prstGeom>
        </p:spPr>
      </p:pic>
      <p:pic>
        <p:nvPicPr>
          <p:cNvPr id="13" name="videoplayback (1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437" y="4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7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0"/>
            <a:ext cx="12192000" cy="6858000"/>
          </a:xfr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10084742" y="1412488"/>
            <a:ext cx="2037305" cy="1381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0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684038" y="324977"/>
            <a:ext cx="10961891" cy="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0098405" y="3547515"/>
            <a:ext cx="2009977" cy="1642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0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10781657" y="1374066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C0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9</a:t>
            </a:r>
            <a:endParaRPr lang="en-US" sz="10000" b="1" i="1" dirty="0">
              <a:solidFill>
                <a:srgbClr val="C00000"/>
              </a:solidFill>
              <a:latin typeface=".VnArial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5-Point Star 2">
            <a:hlinkClick r:id="rId3" action="ppaction://hlinksldjump"/>
          </p:cNvPr>
          <p:cNvSpPr/>
          <p:nvPr/>
        </p:nvSpPr>
        <p:spPr>
          <a:xfrm>
            <a:off x="11457710" y="5943601"/>
            <a:ext cx="360218" cy="4156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1168395" y="1815135"/>
            <a:ext cx="959950" cy="829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1116145" y="3757878"/>
            <a:ext cx="1012200" cy="9479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2081335" y="1815135"/>
            <a:ext cx="959950" cy="8293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2994275" y="1815135"/>
            <a:ext cx="959950" cy="829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3907215" y="1815135"/>
            <a:ext cx="959950" cy="8293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4820155" y="1815135"/>
            <a:ext cx="959950" cy="8293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5733095" y="1815135"/>
            <a:ext cx="959950" cy="8293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6646035" y="1809094"/>
            <a:ext cx="959950" cy="82931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7558975" y="1803053"/>
            <a:ext cx="959950" cy="82931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8471915" y="1797012"/>
            <a:ext cx="959950" cy="8293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9384855" y="1790971"/>
            <a:ext cx="959950" cy="829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2029085" y="3775798"/>
            <a:ext cx="1012200" cy="94793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2942025" y="3777952"/>
            <a:ext cx="1012200" cy="94793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3854965" y="3764340"/>
            <a:ext cx="1012200" cy="9479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4767905" y="3766494"/>
            <a:ext cx="1012200" cy="94793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5680845" y="3768648"/>
            <a:ext cx="1012200" cy="94793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6593785" y="3786568"/>
            <a:ext cx="1012200" cy="9479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7506725" y="3788722"/>
            <a:ext cx="1012200" cy="94793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8419665" y="3790876"/>
            <a:ext cx="1012200" cy="94793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9332605" y="3808796"/>
            <a:ext cx="1012200" cy="9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1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73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814" y="1351206"/>
            <a:ext cx="5407572" cy="4138164"/>
          </a:xfrm>
        </p:spPr>
        <p:txBody>
          <a:bodyPr>
            <a:noAutofit/>
          </a:bodyPr>
          <a:lstStyle/>
          <a:p>
            <a:r>
              <a:rPr lang="en-US" sz="35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5-Point Star 6">
            <a:hlinkClick r:id="rId3" action="ppaction://hlinksldjump"/>
          </p:cNvPr>
          <p:cNvSpPr/>
          <p:nvPr/>
        </p:nvSpPr>
        <p:spPr>
          <a:xfrm>
            <a:off x="11457710" y="5943601"/>
            <a:ext cx="360218" cy="4156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6814" y="1351206"/>
            <a:ext cx="2363036" cy="4138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32936" y="1351206"/>
            <a:ext cx="2363036" cy="4138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6115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4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0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2430913"/>
            <a:ext cx="12453255" cy="4808984"/>
            <a:chOff x="0" y="1894115"/>
            <a:chExt cx="12453255" cy="48089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50" b="100000" l="0" r="99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94115"/>
              <a:ext cx="6574971" cy="480898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50" b="100000" l="0" r="99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284" y="1894115"/>
              <a:ext cx="6574971" cy="48089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8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7588558"/>
              </p:ext>
            </p:extLst>
          </p:nvPr>
        </p:nvGraphicFramePr>
        <p:xfrm>
          <a:off x="555172" y="1109066"/>
          <a:ext cx="11090758" cy="2108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0758">
                  <a:extLst>
                    <a:ext uri="{9D8B030D-6E8A-4147-A177-3AD203B41FA5}">
                      <a16:colId xmlns:a16="http://schemas.microsoft.com/office/drawing/2014/main" val="1362787334"/>
                    </a:ext>
                  </a:extLst>
                </a:gridCol>
              </a:tblGrid>
              <a:tr h="2108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5839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510" y="4050434"/>
            <a:ext cx="935181" cy="1325563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1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01692" y="4285961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3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9729" y="5186506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2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35292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4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45530" y="3727306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5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376064" y="3619139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6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03273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  <a:endParaRPr lang="en-US" sz="88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84038" y="324977"/>
            <a:ext cx="10961891" cy="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724267" y="3970301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vant" panose="020B7200000000000000" pitchFamily="34" charset="0"/>
              </a:rPr>
              <a:t>8</a:t>
            </a:r>
            <a:endParaRPr lang="en-US" sz="88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33959" y="5264839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8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38466" y="5186507"/>
            <a:ext cx="160677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8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74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2279 -0.34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-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10872 -0.509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3" y="-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29453 -0.378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-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4.07407E-6 L -0.38724 -0.532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-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0.08047 -0.290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4.44444E-6 L -0.27903 -0.273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231 L 0.12878 -0.5254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2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01511 -0.324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463 L 0.55573 -0.5118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6" y="-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2778 L 0.23151 -0.499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6" y="-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4" grpId="0"/>
      <p:bldP spid="15" grpId="0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7" y="1008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 to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975" y="398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1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/>
        </p:blipFill>
        <p:spPr>
          <a:xfrm>
            <a:off x="1274617" y="767195"/>
            <a:ext cx="9448801" cy="5314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163" y="2540288"/>
            <a:ext cx="6537614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218" y="201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135</Words>
  <Application>Microsoft Office PowerPoint</Application>
  <PresentationFormat>Widescreen</PresentationFormat>
  <Paragraphs>31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.VnArial</vt:lpstr>
      <vt:lpstr>.VnArialH</vt:lpstr>
      <vt:lpstr>.VnAvant</vt:lpstr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HOA SỮA</vt:lpstr>
      <vt:lpstr>Bài hát: Bé tập chải răng</vt:lpstr>
      <vt:lpstr>PowerPoint Presentation</vt:lpstr>
      <vt:lpstr>PowerPoint Presentation</vt:lpstr>
      <vt:lpstr>10</vt:lpstr>
      <vt:lpstr>Đố con trong vườn có bao nhiêu bông hoa?</vt:lpstr>
      <vt:lpstr>1</vt:lpstr>
      <vt:lpstr>Trò chơi: Đi chợ</vt:lpstr>
      <vt:lpstr>Trò chơi:  Nhà thông thái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Le Thi Phuong</cp:lastModifiedBy>
  <cp:revision>51</cp:revision>
  <dcterms:created xsi:type="dcterms:W3CDTF">2020-10-28T14:58:08Z</dcterms:created>
  <dcterms:modified xsi:type="dcterms:W3CDTF">2021-03-20T08:44:27Z</dcterms:modified>
</cp:coreProperties>
</file>