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26/5/2022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26/5/2022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26/5/2022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26/5/2022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26/5/2022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26/5/2022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26/5/2022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26/5/2022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26/5/2022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26/5/2022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26/5/2022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26/5/2022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26/5/2022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26/5/2022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26/5/2022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2390" y="153432"/>
            <a:ext cx="587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40368" y="547132"/>
            <a:ext cx="3554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7263" y="1460213"/>
            <a:ext cx="7260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2183" y="2311400"/>
            <a:ext cx="97106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800" b="1" dirty="0" err="1" smtClean="0">
                <a:solidFill>
                  <a:schemeClr val="tx2"/>
                </a:solidFill>
              </a:rPr>
              <a:t>Chú</a:t>
            </a:r>
            <a:r>
              <a:rPr lang="en-US" sz="4800" b="1" dirty="0" smtClean="0">
                <a:solidFill>
                  <a:schemeClr val="tx2"/>
                </a:solidFill>
              </a:rPr>
              <a:t> </a:t>
            </a:r>
            <a:r>
              <a:rPr lang="en-US" sz="4800" b="1" dirty="0" err="1">
                <a:solidFill>
                  <a:schemeClr val="tx2"/>
                </a:solidFill>
              </a:rPr>
              <a:t>rùa</a:t>
            </a:r>
            <a:r>
              <a:rPr lang="en-US" sz="4800" b="1" dirty="0">
                <a:solidFill>
                  <a:schemeClr val="tx2"/>
                </a:solidFill>
              </a:rPr>
              <a:t> </a:t>
            </a:r>
            <a:r>
              <a:rPr lang="en-US" sz="4800" b="1" dirty="0" err="1">
                <a:solidFill>
                  <a:schemeClr val="tx2"/>
                </a:solidFill>
              </a:rPr>
              <a:t>tìm</a:t>
            </a:r>
            <a:r>
              <a:rPr lang="en-US" sz="4800" b="1" dirty="0">
                <a:solidFill>
                  <a:schemeClr val="tx2"/>
                </a:solidFill>
              </a:rPr>
              <a:t> </a:t>
            </a:r>
            <a:r>
              <a:rPr lang="en-US" sz="4800" b="1" dirty="0" err="1">
                <a:solidFill>
                  <a:schemeClr val="tx2"/>
                </a:solidFill>
              </a:rPr>
              <a:t>nhà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140368" y="3408809"/>
            <a:ext cx="3962232" cy="401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C2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9804" y="6261100"/>
            <a:ext cx="2903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en-US" sz="2400" b="1" i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2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Ri_ra_ri_r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15700" y="6248400"/>
            <a:ext cx="609600" cy="60960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9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24176" y="1458993"/>
            <a:ext cx="97106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800" b="1" dirty="0" err="1" smtClean="0">
                <a:solidFill>
                  <a:schemeClr val="tx2"/>
                </a:solidFill>
              </a:rPr>
              <a:t>Chú</a:t>
            </a:r>
            <a:r>
              <a:rPr lang="en-US" sz="4800" b="1" dirty="0" smtClean="0">
                <a:solidFill>
                  <a:schemeClr val="tx2"/>
                </a:solidFill>
              </a:rPr>
              <a:t> </a:t>
            </a:r>
            <a:r>
              <a:rPr lang="en-US" sz="4800" b="1" dirty="0" err="1">
                <a:solidFill>
                  <a:schemeClr val="tx2"/>
                </a:solidFill>
              </a:rPr>
              <a:t>rùa</a:t>
            </a:r>
            <a:r>
              <a:rPr lang="en-US" sz="4800" b="1" dirty="0">
                <a:solidFill>
                  <a:schemeClr val="tx2"/>
                </a:solidFill>
              </a:rPr>
              <a:t> </a:t>
            </a:r>
            <a:r>
              <a:rPr lang="en-US" sz="4800" b="1" dirty="0" err="1">
                <a:solidFill>
                  <a:schemeClr val="tx2"/>
                </a:solidFill>
              </a:rPr>
              <a:t>tìm</a:t>
            </a:r>
            <a:r>
              <a:rPr lang="en-US" sz="4800" b="1" dirty="0">
                <a:solidFill>
                  <a:schemeClr val="tx2"/>
                </a:solidFill>
              </a:rPr>
              <a:t> </a:t>
            </a:r>
            <a:r>
              <a:rPr lang="en-US" sz="4800" b="1" dirty="0" err="1">
                <a:solidFill>
                  <a:schemeClr val="tx2"/>
                </a:solidFill>
              </a:rPr>
              <a:t>nhà</a:t>
            </a:r>
            <a:endParaRPr lang="en-US" sz="4800" b="1" dirty="0">
              <a:solidFill>
                <a:schemeClr val="tx2"/>
              </a:solidFill>
            </a:endParaRPr>
          </a:p>
        </p:txBody>
      </p:sp>
      <p:pic>
        <p:nvPicPr>
          <p:cNvPr id="4" name="hoat_canh_dien_roi_va_nhac_nen_cuc_hay_2232018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74679" y="35855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1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14</TotalTime>
  <Words>48</Words>
  <Application>Microsoft Office PowerPoint</Application>
  <PresentationFormat>Widescreen</PresentationFormat>
  <Paragraphs>7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Segoe Print</vt:lpstr>
      <vt:lpstr>Times New Roman</vt:lpstr>
      <vt:lpstr>Nature Illustration 16x9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Chú rùa tìm nhà</dc:title>
  <dc:creator>EMAIL  SECURITY TEAM</dc:creator>
  <cp:lastModifiedBy>Admin</cp:lastModifiedBy>
  <cp:revision>13</cp:revision>
  <dcterms:created xsi:type="dcterms:W3CDTF">2019-11-06T04:12:19Z</dcterms:created>
  <dcterms:modified xsi:type="dcterms:W3CDTF">2022-05-26T03:29:10Z</dcterms:modified>
</cp:coreProperties>
</file>