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3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5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6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3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4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0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4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0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8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2CC05-C17B-4DB7-B076-DC5DA6469428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FCC5-E019-47A7-89E5-6486D534F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9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21" Type="http://schemas.microsoft.com/office/2007/relationships/hdphoto" Target="../media/hdphoto13.wdp"/><Relationship Id="rId7" Type="http://schemas.microsoft.com/office/2007/relationships/hdphoto" Target="../media/hdphoto6.wdp"/><Relationship Id="rId12" Type="http://schemas.openxmlformats.org/officeDocument/2006/relationships/image" Target="../media/image20.png"/><Relationship Id="rId17" Type="http://schemas.microsoft.com/office/2007/relationships/hdphoto" Target="../media/hdphoto11.wdp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openxmlformats.org/officeDocument/2006/relationships/image" Target="../media/image16.png"/><Relationship Id="rId15" Type="http://schemas.microsoft.com/office/2007/relationships/hdphoto" Target="../media/hdphoto10.wdp"/><Relationship Id="rId10" Type="http://schemas.openxmlformats.org/officeDocument/2006/relationships/image" Target="../media/image19.png"/><Relationship Id="rId19" Type="http://schemas.microsoft.com/office/2007/relationships/hdphoto" Target="../media/hdphoto12.wdp"/><Relationship Id="rId4" Type="http://schemas.openxmlformats.org/officeDocument/2006/relationships/image" Target="../media/image7.png"/><Relationship Id="rId9" Type="http://schemas.microsoft.com/office/2007/relationships/hdphoto" Target="../media/hdphoto7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àu trắng đẹp đơn giản | Power points, Hình nền, Hình 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7200" y="500063"/>
            <a:ext cx="7899400" cy="104933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640" y="2942828"/>
            <a:ext cx="9144000" cy="4246562"/>
          </a:xfrm>
        </p:spPr>
        <p:txBody>
          <a:bodyPr>
            <a:normAutofit/>
          </a:bodyPr>
          <a:lstStyle/>
          <a:p>
            <a:pPr algn="l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NguyễnLê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à của tôi Beat   Nhạc beat bài Nhà của tôi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3700" y="4752499"/>
            <a:ext cx="452340" cy="4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rọn bộ 11 chủ đề hình nền powerpoint đẹp, chuyên nghiệp mọi lĩnh vự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57750" y="3474720"/>
            <a:ext cx="3185160" cy="33832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511040" y="1203960"/>
            <a:ext cx="3688080" cy="227076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34198" y="4099033"/>
            <a:ext cx="640080" cy="56377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06534" y="5258752"/>
            <a:ext cx="891539" cy="159924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90158" y="4099033"/>
            <a:ext cx="640080" cy="56376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0" b="36364" l="10000" r="51860">
                        <a14:backgroundMark x1="45000" y1="66434" x2="49535" y2="64685"/>
                        <a14:backgroundMark x1="75698" y1="34615" x2="75698" y2="34615"/>
                        <a14:backgroundMark x1="71860" y1="8042" x2="71860" y2="8042"/>
                        <a14:backgroundMark x1="19535" y1="44406" x2="19535" y2="44406"/>
                        <a14:backgroundMark x1="45000" y1="43881" x2="45000" y2="43881"/>
                        <a14:backgroundMark x1="79535" y1="45017" x2="80349" y2="47378"/>
                        <a14:backgroundMark x1="86512" y1="64073" x2="86512" y2="64073"/>
                        <a14:backgroundMark x1="25698" y1="82080" x2="25698" y2="82080"/>
                        <a14:backgroundMark x1="78837" y1="87850" x2="78837" y2="87850"/>
                        <a14:backgroundMark x1="93488" y1="88374" x2="94186" y2="84965"/>
                        <a14:backgroundMark x1="97326" y1="27098" x2="97326" y2="25350"/>
                        <a14:backgroundMark x1="89651" y1="4545" x2="89651" y2="4545"/>
                        <a14:backgroundMark x1="5698" y1="30594" x2="5698" y2="30594"/>
                        <a14:backgroundMark x1="10349" y1="56556" x2="10349" y2="56556"/>
                        <a14:backgroundMark x1="3372" y1="77972" x2="3372" y2="77972"/>
                        <a14:backgroundMark x1="10349" y1="88374" x2="12674" y2="88374"/>
                        <a14:backgroundMark x1="44186" y1="95367" x2="49535" y2="96503"/>
                        <a14:backgroundMark x1="65000" y1="96503" x2="71163" y2="95892"/>
                        <a14:backgroundMark x1="88837" y1="94231" x2="88837" y2="94231"/>
                        <a14:backgroundMark x1="73488" y1="60664" x2="73488" y2="60664"/>
                        <a14:backgroundMark x1="5698" y1="6294" x2="5698" y2="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59" y="2756648"/>
            <a:ext cx="7969691" cy="12486635"/>
          </a:xfrm>
          <a:prstGeom prst="rect">
            <a:avLst/>
          </a:prstGeom>
        </p:spPr>
      </p:pic>
      <p:pic>
        <p:nvPicPr>
          <p:cNvPr id="2052" name="Picture 4" descr="Hình ảnh Đồng Cỏ Xanh Hoa Phong Cách Cắt Giấy Cỏ Hoa, Hoạt, Hình, áp Phích  miễn phí tải tập tin PNG PSDComment và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83" b="6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857" y="4752590"/>
            <a:ext cx="2885910" cy="31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9+ Hình nền Powerpoint đẹp, đơn giản, ấn tượng theo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365125"/>
            <a:ext cx="11003280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481546" y="2114596"/>
            <a:ext cx="2941320" cy="27578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422866" y="2114596"/>
            <a:ext cx="3814354" cy="2634388"/>
          </a:xfrm>
          <a:prstGeom prst="triangle">
            <a:avLst/>
          </a:prstGeom>
          <a:solidFill>
            <a:srgbClr val="00B0F0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7511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348" y="365125"/>
            <a:ext cx="10034451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322" y="4020903"/>
            <a:ext cx="1905000" cy="1820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40" y="3697941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791" y="1690688"/>
            <a:ext cx="1905000" cy="1595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791" y="1648643"/>
            <a:ext cx="3324531" cy="1820698"/>
          </a:xfrm>
          <a:prstGeom prst="rect">
            <a:avLst/>
          </a:prstGeom>
        </p:spPr>
      </p:pic>
      <p:pic>
        <p:nvPicPr>
          <p:cNvPr id="1028" name="Picture 4" descr="Làm cờ cầm tay - YouTub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91" y="3597483"/>
            <a:ext cx="2108691" cy="21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556" b="99306" l="0" r="194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018" y="-1577510"/>
            <a:ext cx="11407204" cy="493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7054" y="1738122"/>
            <a:ext cx="1986577" cy="1797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8706" y="3697941"/>
            <a:ext cx="1678718" cy="22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MinhRatVui-V.A-3584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859" y="205739"/>
            <a:ext cx="12334008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-311697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NhaLaNoi-NooPhuocThinhVanMaiHuong-58922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4402" y="494211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814" y="2638698"/>
            <a:ext cx="3126376" cy="3725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9404" y="2638698"/>
            <a:ext cx="3126376" cy="37250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01836" y="5172891"/>
            <a:ext cx="864324" cy="757646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207826" y="5172891"/>
            <a:ext cx="1149532" cy="75764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12500" y1="91500" x2="12500" y2="91500"/>
                        <a14:backgroundMark x1="88000" y1="90000" x2="88000" y2="90000"/>
                        <a14:backgroundMark x1="89000" y1="14000" x2="89000" y2="14000"/>
                        <a14:backgroundMark x1="10000" y1="13000" x2="10000" y2="1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3793" y="1721144"/>
            <a:ext cx="1175654" cy="1055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00" r="100000">
                        <a14:backgroundMark x1="7000" y1="20000" x2="7000" y2="20000"/>
                        <a14:backgroundMark x1="93000" y1="17500" x2="93000" y2="17500"/>
                        <a14:backgroundMark x1="94000" y1="84000" x2="94000" y2="84000"/>
                        <a14:backgroundMark x1="12000" y1="81500" x2="12000" y2="8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713" y="1796418"/>
            <a:ext cx="1362546" cy="1074320"/>
          </a:xfrm>
          <a:prstGeom prst="rect">
            <a:avLst/>
          </a:prstGeom>
        </p:spPr>
      </p:pic>
      <p:pic>
        <p:nvPicPr>
          <p:cNvPr id="1030" name="Picture 6" descr="Đĩa tròn phi 22 chuồn xanh (cái) – BATTRANG FAMILY – VÌ HẠNH PHÚC GIA ĐÌNH  VIỆ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172" b="84908" l="24854" r="77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0" y="-146347"/>
            <a:ext cx="3010990" cy="215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ước Eke 45 độ bằng gỗ | Thiết bị giáo dục | Shopee Việt Na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219" b="76758" l="2637" r="97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45" y="396486"/>
            <a:ext cx="1983967" cy="23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ambar Tembikai Merah Segitiga Tembikai, Segitiga, Panas, Merah PNG dan PSD  untuk Muat turun Percum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4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88" y="255658"/>
            <a:ext cx="2567862" cy="23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245" r="100000">
                        <a14:backgroundMark x1="17427" y1="30144" x2="17427" y2="30144"/>
                        <a14:backgroundMark x1="79668" y1="21531" x2="79668" y2="21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4905" y="1825239"/>
            <a:ext cx="1322974" cy="994076"/>
          </a:xfrm>
          <a:prstGeom prst="rect">
            <a:avLst/>
          </a:prstGeom>
        </p:spPr>
      </p:pic>
      <p:pic>
        <p:nvPicPr>
          <p:cNvPr id="1044" name="Picture 20" descr="Ghép màu hình vuông | Đồ chơi gỗ an toàn | Đồ chơi gỗ KENDOTOY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06" b="89780" l="20000" r="7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310" y="193632"/>
            <a:ext cx="2888988" cy="18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5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72</Words>
  <Application>Microsoft Office PowerPoint</Application>
  <PresentationFormat>Widescreen</PresentationFormat>
  <Paragraphs>12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LĨNH VỰC PHÁT TRIỂN NHẬN THỨC</vt:lpstr>
      <vt:lpstr>PowerPoint Presentation</vt:lpstr>
      <vt:lpstr>Nhận biết, phân biệt hình tròn, hình tam giác</vt:lpstr>
      <vt:lpstr>Bé hãy kể tên những đồ vật có dạng hình tròn, hình tam giác</vt:lpstr>
      <vt:lpstr>Trò chơi 1: Ai nhanh hơn </vt:lpstr>
      <vt:lpstr>Trò chơi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</dc:title>
  <dc:creator>Phong4T1</dc:creator>
  <cp:lastModifiedBy>Phong4T1</cp:lastModifiedBy>
  <cp:revision>31</cp:revision>
  <dcterms:created xsi:type="dcterms:W3CDTF">2021-03-17T06:11:04Z</dcterms:created>
  <dcterms:modified xsi:type="dcterms:W3CDTF">2022-09-16T04:45:21Z</dcterms:modified>
</cp:coreProperties>
</file>