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7" r:id="rId3"/>
    <p:sldId id="260" r:id="rId4"/>
    <p:sldId id="274" r:id="rId5"/>
    <p:sldId id="272" r:id="rId6"/>
    <p:sldId id="271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15/9/2022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15/9/2022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15/9/2022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15/9/2022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15/9/2022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54F591-5CC5-479C-A731-0A61C4097BBB}"/>
              </a:ext>
            </a:extLst>
          </p:cNvPr>
          <p:cNvSpPr txBox="1"/>
          <p:nvPr/>
        </p:nvSpPr>
        <p:spPr>
          <a:xfrm>
            <a:off x="3257551" y="121950"/>
            <a:ext cx="6029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65566F-E76B-4B8D-AE0A-63F8458033BE}"/>
              </a:ext>
            </a:extLst>
          </p:cNvPr>
          <p:cNvSpPr txBox="1"/>
          <p:nvPr/>
        </p:nvSpPr>
        <p:spPr>
          <a:xfrm>
            <a:off x="3257551" y="2156149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E9DD-3FDB-4D89-B134-019854FEEAC8}"/>
              </a:ext>
            </a:extLst>
          </p:cNvPr>
          <p:cNvSpPr txBox="1"/>
          <p:nvPr/>
        </p:nvSpPr>
        <p:spPr>
          <a:xfrm>
            <a:off x="3721730" y="3781072"/>
            <a:ext cx="63211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“Di </a:t>
            </a:r>
            <a:r>
              <a:rPr lang="en-US"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mặt nước 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Lứa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D1: 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24-36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endParaRPr 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AE756-78B8-45A5-B601-885A0ADF3D13}"/>
              </a:ext>
            </a:extLst>
          </p:cNvPr>
          <p:cNvSpPr txBox="1"/>
          <p:nvPr/>
        </p:nvSpPr>
        <p:spPr>
          <a:xfrm>
            <a:off x="3181352" y="6267771"/>
            <a:ext cx="602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2022-2023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CA00E39-655A-4A0E-880C-1029F5CA40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33" y="787797"/>
            <a:ext cx="986708" cy="9992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6F9FBF-CF59-40C9-9EE1-2ACF4661D4EE}"/>
              </a:ext>
            </a:extLst>
          </p:cNvPr>
          <p:cNvSpPr txBox="1"/>
          <p:nvPr/>
        </p:nvSpPr>
        <p:spPr>
          <a:xfrm>
            <a:off x="4260055" y="2713262"/>
            <a:ext cx="467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</a:p>
        </p:txBody>
      </p:sp>
    </p:spTree>
    <p:extLst>
      <p:ext uri="{BB962C8B-B14F-4D97-AF65-F5344CB8AC3E}">
        <p14:creationId xmlns:p14="http://schemas.microsoft.com/office/powerpoint/2010/main" val="17108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7.40741E-7 L -3.125E-6 -0.07222 " pathEditMode="relative" rAng="0" ptsTypes="AA">
                                      <p:cBhvr>
                                        <p:cTn id="18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8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21529" y="1890157"/>
            <a:ext cx="70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ỔN ĐỊNH </a:t>
            </a:r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</a:t>
            </a:r>
          </a:p>
          <a:p>
            <a:pPr algn="ctr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bài : Cá vàng bơi 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a-Vang-Boi-Top-Ca-Thieu-Nhi">
            <a:hlinkClick r:id="" action="ppaction://media"/>
            <a:extLst>
              <a:ext uri="{FF2B5EF4-FFF2-40B4-BE49-F238E27FC236}">
                <a16:creationId xmlns:a16="http://schemas.microsoft.com/office/drawing/2014/main" id="{FE343881-CF04-A8B4-4E1E-BBF19EA22A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21529" y="1890157"/>
            <a:ext cx="703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trò chuyện về bài hát dẫn dắt vào bài </a:t>
            </a:r>
          </a:p>
        </p:txBody>
      </p:sp>
    </p:spTree>
    <p:extLst>
      <p:ext uri="{BB962C8B-B14F-4D97-AF65-F5344CB8AC3E}">
        <p14:creationId xmlns:p14="http://schemas.microsoft.com/office/powerpoint/2010/main" val="20152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60CDB5-6588-5294-E91D-4C72AD494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929"/>
            <a:ext cx="12445139" cy="7508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68C60E-AD79-971E-0B70-968065FCC04D}"/>
              </a:ext>
            </a:extLst>
          </p:cNvPr>
          <p:cNvSpPr txBox="1"/>
          <p:nvPr/>
        </p:nvSpPr>
        <p:spPr>
          <a:xfrm>
            <a:off x="2376407" y="-650929"/>
            <a:ext cx="833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Cô giáo đọc gợi ý hướng dẫn của bài chi trẻ nghe </a:t>
            </a:r>
            <a:r>
              <a:rPr lang="en-US" sz="1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00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A89DF-12E7-F9FE-2D0B-8BAB61E95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464" y="-697424"/>
            <a:ext cx="12517463" cy="75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8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-44885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D8074-7BB5-47CB-AC31-3CC5AB8368A1}"/>
              </a:ext>
            </a:extLst>
          </p:cNvPr>
          <p:cNvSpPr txBox="1"/>
          <p:nvPr/>
        </p:nvSpPr>
        <p:spPr>
          <a:xfrm>
            <a:off x="2440044" y="2524563"/>
            <a:ext cx="70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TRẺ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9823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3.33333E-6 L -2.08333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>
            <a:extLst>
              <a:ext uri="{FF2B5EF4-FFF2-40B4-BE49-F238E27FC236}">
                <a16:creationId xmlns:a16="http://schemas.microsoft.com/office/drawing/2014/main" id="{35BA96F7-3A5D-4E21-A8B4-FF2AED705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0" y="1054645"/>
            <a:ext cx="8001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75567"/>
      </p:ext>
    </p:extLst>
  </p:cSld>
  <p:clrMapOvr>
    <a:masterClrMapping/>
  </p:clrMapOvr>
  <p:transition spd="slow" advClick="0" advTm="0">
    <p:randomBar dir="vert"/>
  </p:transition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</TotalTime>
  <Words>88</Words>
  <Application>Microsoft Office PowerPoint</Application>
  <PresentationFormat>Widescreen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</cp:lastModifiedBy>
  <cp:revision>9</cp:revision>
  <dcterms:created xsi:type="dcterms:W3CDTF">2021-12-02T19:20:01Z</dcterms:created>
  <dcterms:modified xsi:type="dcterms:W3CDTF">2022-09-15T06:24:38Z</dcterms:modified>
</cp:coreProperties>
</file>