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5" r:id="rId6"/>
    <p:sldId id="264" r:id="rId7"/>
    <p:sldId id="270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3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3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6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3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2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247-119C-46C3-B730-18376A155F88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1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51247-119C-46C3-B730-18376A155F88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17CF6-3BE1-49E0-B8DC-0D93CB4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2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580" y="296214"/>
            <a:ext cx="1068946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</a:t>
            </a:r>
          </a:p>
          <a:p>
            <a:pPr algn="ctr"/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87" y="1215659"/>
            <a:ext cx="1851099" cy="18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744"/>
          </a:xfrm>
        </p:spPr>
      </p:pic>
      <p:sp>
        <p:nvSpPr>
          <p:cNvPr id="5" name="TextBox 4"/>
          <p:cNvSpPr txBox="1"/>
          <p:nvPr/>
        </p:nvSpPr>
        <p:spPr>
          <a:xfrm>
            <a:off x="995966" y="1198245"/>
            <a:ext cx="102000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 b="12405"/>
          <a:stretch/>
        </p:blipFill>
        <p:spPr>
          <a:xfrm>
            <a:off x="1523999" y="2694985"/>
            <a:ext cx="4572000" cy="262729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362163" y="2183130"/>
            <a:ext cx="4572000" cy="276895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744"/>
          </a:xfrm>
        </p:spPr>
      </p:pic>
      <p:sp>
        <p:nvSpPr>
          <p:cNvPr id="3" name="TextBox 2"/>
          <p:cNvSpPr txBox="1"/>
          <p:nvPr/>
        </p:nvSpPr>
        <p:spPr>
          <a:xfrm>
            <a:off x="1442434" y="1210614"/>
            <a:ext cx="941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21420" r="32347" b="38017"/>
          <a:stretch/>
        </p:blipFill>
        <p:spPr>
          <a:xfrm>
            <a:off x="1034604" y="2160243"/>
            <a:ext cx="2109469" cy="1883723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5" t="38842" r="1174" b="38975"/>
          <a:stretch/>
        </p:blipFill>
        <p:spPr>
          <a:xfrm>
            <a:off x="3745346" y="4447328"/>
            <a:ext cx="1803042" cy="1712890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5288" r="46733" b="54436"/>
          <a:stretch/>
        </p:blipFill>
        <p:spPr>
          <a:xfrm>
            <a:off x="1442434" y="4544773"/>
            <a:ext cx="1777286" cy="1405266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44127" r="66338" b="25666"/>
          <a:stretch/>
        </p:blipFill>
        <p:spPr>
          <a:xfrm>
            <a:off x="5980089" y="4612185"/>
            <a:ext cx="1636266" cy="1337854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63786" r="55183" b="958"/>
          <a:stretch/>
        </p:blipFill>
        <p:spPr>
          <a:xfrm>
            <a:off x="8048056" y="4544773"/>
            <a:ext cx="1674733" cy="1405266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3430" r="52241" b="18964"/>
          <a:stretch/>
        </p:blipFill>
        <p:spPr>
          <a:xfrm>
            <a:off x="8796270" y="2024580"/>
            <a:ext cx="2167944" cy="2292381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3" t="12064" r="6402" b="28297"/>
          <a:stretch/>
        </p:blipFill>
        <p:spPr>
          <a:xfrm>
            <a:off x="6149662" y="2044361"/>
            <a:ext cx="2209803" cy="2346387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2" t="14225" r="34320" b="36198"/>
          <a:stretch/>
        </p:blipFill>
        <p:spPr>
          <a:xfrm>
            <a:off x="3700538" y="2092411"/>
            <a:ext cx="1892659" cy="215671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67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744"/>
          </a:xfrm>
        </p:spPr>
      </p:pic>
      <p:sp>
        <p:nvSpPr>
          <p:cNvPr id="3" name="TextBox 2"/>
          <p:cNvSpPr txBox="1"/>
          <p:nvPr/>
        </p:nvSpPr>
        <p:spPr>
          <a:xfrm>
            <a:off x="1442435" y="1068946"/>
            <a:ext cx="9710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2"/>
          <a:stretch/>
        </p:blipFill>
        <p:spPr>
          <a:xfrm>
            <a:off x="2073499" y="2146164"/>
            <a:ext cx="7611414" cy="359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0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744"/>
          </a:xfrm>
        </p:spPr>
      </p:pic>
      <p:sp>
        <p:nvSpPr>
          <p:cNvPr id="3" name="TextBox 2"/>
          <p:cNvSpPr txBox="1"/>
          <p:nvPr/>
        </p:nvSpPr>
        <p:spPr>
          <a:xfrm>
            <a:off x="1275008" y="1068946"/>
            <a:ext cx="98780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tặng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t="15586" r="19076" b="12301"/>
          <a:stretch/>
        </p:blipFill>
        <p:spPr>
          <a:xfrm>
            <a:off x="1143806" y="2556142"/>
            <a:ext cx="1983346" cy="2300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21707" r="5730" b="7382"/>
          <a:stretch/>
        </p:blipFill>
        <p:spPr>
          <a:xfrm>
            <a:off x="3677699" y="3951984"/>
            <a:ext cx="2116964" cy="1810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2" t="17340" r="13723" b="15252"/>
          <a:stretch/>
        </p:blipFill>
        <p:spPr>
          <a:xfrm>
            <a:off x="8168429" y="2556142"/>
            <a:ext cx="2495278" cy="154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7886" r="22269" b="8545"/>
          <a:stretch/>
        </p:blipFill>
        <p:spPr>
          <a:xfrm>
            <a:off x="6214056" y="3329614"/>
            <a:ext cx="1763576" cy="24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7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744"/>
          </a:xfrm>
        </p:spPr>
      </p:pic>
      <p:sp>
        <p:nvSpPr>
          <p:cNvPr id="3" name="TextBox 2"/>
          <p:cNvSpPr txBox="1"/>
          <p:nvPr/>
        </p:nvSpPr>
        <p:spPr>
          <a:xfrm>
            <a:off x="567743" y="1120462"/>
            <a:ext cx="1135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" b="17183"/>
          <a:stretch/>
        </p:blipFill>
        <p:spPr>
          <a:xfrm>
            <a:off x="1282279" y="1889903"/>
            <a:ext cx="9355672" cy="38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744"/>
          </a:xfrm>
        </p:spPr>
      </p:pic>
      <p:sp>
        <p:nvSpPr>
          <p:cNvPr id="3" name="TextBox 2"/>
          <p:cNvSpPr txBox="1"/>
          <p:nvPr/>
        </p:nvSpPr>
        <p:spPr>
          <a:xfrm>
            <a:off x="1056068" y="1068946"/>
            <a:ext cx="10097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/>
          <a:stretch/>
        </p:blipFill>
        <p:spPr>
          <a:xfrm>
            <a:off x="1056068" y="2269275"/>
            <a:ext cx="6228277" cy="3858056"/>
          </a:xfrm>
          <a:prstGeom prst="ellipse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7262612" y="2055813"/>
            <a:ext cx="4108360" cy="343058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744"/>
          </a:xfrm>
        </p:spPr>
      </p:pic>
      <p:sp>
        <p:nvSpPr>
          <p:cNvPr id="3" name="TextBox 2"/>
          <p:cNvSpPr txBox="1"/>
          <p:nvPr/>
        </p:nvSpPr>
        <p:spPr>
          <a:xfrm>
            <a:off x="1107583" y="1068946"/>
            <a:ext cx="1004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răng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3972"/>
            <a:ext cx="4398134" cy="3621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4" t="24054" r="26305" b="11007"/>
          <a:stretch/>
        </p:blipFill>
        <p:spPr>
          <a:xfrm>
            <a:off x="1790162" y="1923972"/>
            <a:ext cx="3721995" cy="36926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078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183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hue</dc:creator>
  <cp:lastModifiedBy>Admin</cp:lastModifiedBy>
  <cp:revision>19</cp:revision>
  <dcterms:created xsi:type="dcterms:W3CDTF">2021-09-01T09:59:56Z</dcterms:created>
  <dcterms:modified xsi:type="dcterms:W3CDTF">2022-09-14T13:57:52Z</dcterms:modified>
</cp:coreProperties>
</file>