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6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13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04B0-CAE6-46D3-AD43-EA6CFE1E0714}" type="datetimeFigureOut">
              <a:rPr lang="vi-VN" smtClean="0"/>
              <a:t>13/09/2022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D5CC-2506-418B-9B17-5DE50E1EBD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7543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04B0-CAE6-46D3-AD43-EA6CFE1E0714}" type="datetimeFigureOut">
              <a:rPr lang="vi-VN" smtClean="0"/>
              <a:t>13/09/2022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D5CC-2506-418B-9B17-5DE50E1EBD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89326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04B0-CAE6-46D3-AD43-EA6CFE1E0714}" type="datetimeFigureOut">
              <a:rPr lang="vi-VN" smtClean="0"/>
              <a:t>13/09/2022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D5CC-2506-418B-9B17-5DE50E1EBD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83346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04B0-CAE6-46D3-AD43-EA6CFE1E0714}" type="datetimeFigureOut">
              <a:rPr lang="vi-VN" smtClean="0"/>
              <a:t>13/09/2022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D5CC-2506-418B-9B17-5DE50E1EBD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49647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04B0-CAE6-46D3-AD43-EA6CFE1E0714}" type="datetimeFigureOut">
              <a:rPr lang="vi-VN" smtClean="0"/>
              <a:t>13/09/2022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D5CC-2506-418B-9B17-5DE50E1EBD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66863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04B0-CAE6-46D3-AD43-EA6CFE1E0714}" type="datetimeFigureOut">
              <a:rPr lang="vi-VN" smtClean="0"/>
              <a:t>13/09/2022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D5CC-2506-418B-9B17-5DE50E1EBD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92666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04B0-CAE6-46D3-AD43-EA6CFE1E0714}" type="datetimeFigureOut">
              <a:rPr lang="vi-VN" smtClean="0"/>
              <a:t>13/09/2022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D5CC-2506-418B-9B17-5DE50E1EBD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40068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04B0-CAE6-46D3-AD43-EA6CFE1E0714}" type="datetimeFigureOut">
              <a:rPr lang="vi-VN" smtClean="0"/>
              <a:t>13/09/2022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D5CC-2506-418B-9B17-5DE50E1EBD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82028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04B0-CAE6-46D3-AD43-EA6CFE1E0714}" type="datetimeFigureOut">
              <a:rPr lang="vi-VN" smtClean="0"/>
              <a:t>13/09/2022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D5CC-2506-418B-9B17-5DE50E1EBD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1883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04B0-CAE6-46D3-AD43-EA6CFE1E0714}" type="datetimeFigureOut">
              <a:rPr lang="vi-VN" smtClean="0"/>
              <a:t>13/09/2022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D5CC-2506-418B-9B17-5DE50E1EBD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08792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04B0-CAE6-46D3-AD43-EA6CFE1E0714}" type="datetimeFigureOut">
              <a:rPr lang="vi-VN" smtClean="0"/>
              <a:t>13/09/2022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D5CC-2506-418B-9B17-5DE50E1EBD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74709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004B0-CAE6-46D3-AD43-EA6CFE1E0714}" type="datetimeFigureOut">
              <a:rPr lang="vi-VN" smtClean="0"/>
              <a:t>13/09/2022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BD5CC-2506-418B-9B17-5DE50E1EBD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2161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0200"/>
            <a:ext cx="9144000" cy="6527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1520" y="644900"/>
            <a:ext cx="864096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NON HOA SỮA</a:t>
            </a:r>
          </a:p>
          <a:p>
            <a:pPr algn="ctr"/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LĨNH VỰC PHÁT TRIỂN NGÔN NGỮ 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endParaRPr lang="en-US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1338434"/>
            <a:ext cx="1512168" cy="1448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948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29400"/>
          </a:xfrm>
        </p:spPr>
      </p:pic>
      <p:sp>
        <p:nvSpPr>
          <p:cNvPr id="5" name="TextBox 4"/>
          <p:cNvSpPr txBox="1"/>
          <p:nvPr/>
        </p:nvSpPr>
        <p:spPr>
          <a:xfrm>
            <a:off x="827584" y="908720"/>
            <a:ext cx="8064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8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8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80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8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ời</a:t>
            </a:r>
            <a:r>
              <a:rPr lang="en-US" sz="8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endParaRPr lang="en-US" sz="8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405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661047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2520755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878696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400167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261970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115616" y="764704"/>
            <a:ext cx="62646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endParaRPr lang="en-US" sz="8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7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32</Words>
  <Application>Microsoft Office PowerPoint</Application>
  <PresentationFormat>On-screen Show (4:3)</PresentationFormat>
  <Paragraphs>12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vu anh duc</dc:creator>
  <cp:lastModifiedBy>Admin</cp:lastModifiedBy>
  <cp:revision>20</cp:revision>
  <dcterms:created xsi:type="dcterms:W3CDTF">2018-04-02T13:36:01Z</dcterms:created>
  <dcterms:modified xsi:type="dcterms:W3CDTF">2022-09-13T13:50:03Z</dcterms:modified>
</cp:coreProperties>
</file>