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3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8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9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2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2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65" y="298849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76" y="967342"/>
            <a:ext cx="886924" cy="8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8916" y="2258170"/>
            <a:ext cx="884004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dirty="0"/>
          </a:p>
          <a:p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76" y="6541046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49803" y="821308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ở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195" y="6215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h ca nha thuong nh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ran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391" y="6261679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1"/>
            <a:ext cx="12192000" cy="6774511"/>
          </a:xfrm>
          <a:prstGeom prst="rect">
            <a:avLst/>
          </a:prstGeom>
        </p:spPr>
      </p:pic>
      <p:pic>
        <p:nvPicPr>
          <p:cNvPr id="3" name="ga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025" y="6023141"/>
            <a:ext cx="613949" cy="6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46</Words>
  <Application>Microsoft Office PowerPoint</Application>
  <PresentationFormat>Widescreen</PresentationFormat>
  <Paragraphs>10</Paragraphs>
  <Slides>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2021-10-09T07:19:16Z</dcterms:created>
  <dcterms:modified xsi:type="dcterms:W3CDTF">2022-09-13T13:43:12Z</dcterms:modified>
</cp:coreProperties>
</file>