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18/7/2022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QUẬN LONG BIÊN</a:t>
            </a:r>
            <a:b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SỮA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438400"/>
            <a:ext cx="9083232" cy="3581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GIÁO DỤC THỂ CHẤT</a:t>
            </a:r>
          </a:p>
          <a:p>
            <a:endParaRPr lang="en-US" sz="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VĐCB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Bật liên tục qua 5 ô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TCVĐ: 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Chuyền bóng qua đầu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Lứa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 3 -4 </a:t>
            </a:r>
            <a:r>
              <a:rPr lang="en-US" sz="2000" b="1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Người thực hiện: 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Nguyễn Thị Tuyết</a:t>
            </a:r>
            <a:endParaRPr lang="en-US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8537"/>
            <a:ext cx="468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Khởi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động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1 khoi dong + lay do dung 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1" y="269497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BTPTC: NHẠC “CHÚ ẾCH CON”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2BTPTC chu e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Kết quả hình ảnh cho fra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6" y="7936"/>
            <a:ext cx="916618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. Bat la 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67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819400"/>
            <a:ext cx="6404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smtClean="0">
                <a:solidFill>
                  <a:srgbClr val="0000FF"/>
                </a:solidFill>
              </a:rPr>
              <a:t>VĐCB: BẬT LIÊN TỤC QUA 5 Ô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6" y="0"/>
            <a:ext cx="917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4958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smtClean="0">
                <a:solidFill>
                  <a:srgbClr val="0000FF"/>
                </a:solidFill>
              </a:rPr>
              <a:t>TC: CHUYỀN BÓNG QUA ĐẦU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3" name="4.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4700" y="3056962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HỒI TĨNH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3" name="5. Hồi tĩ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86</Words>
  <Application>Microsoft Office PowerPoint</Application>
  <PresentationFormat>On-screen Show (4:3)</PresentationFormat>
  <Paragraphs>12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PHÒNG GD &amp; ĐT QUẬN LONG BIÊN TRƯỜNG MN HOA SỮA **********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Admin</cp:lastModifiedBy>
  <cp:revision>29</cp:revision>
  <dcterms:created xsi:type="dcterms:W3CDTF">2018-01-23T11:56:40Z</dcterms:created>
  <dcterms:modified xsi:type="dcterms:W3CDTF">2022-07-18T02:24:31Z</dcterms:modified>
</cp:coreProperties>
</file>