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BÌNH MINH TRONG VƯỜN”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C2</a:t>
            </a:r>
          </a:p>
          <a:p>
            <a:pPr lvl="7"/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Tuyết Mai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2021 - 2022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8069" y="2019300"/>
            <a:ext cx="777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BÀI </a:t>
            </a:r>
            <a:r>
              <a:rPr lang="en-US" sz="5400" b="1" smtClean="0">
                <a:solidFill>
                  <a:srgbClr val="FF0000"/>
                </a:solidFill>
              </a:rPr>
              <a:t>HÁT:</a:t>
            </a:r>
          </a:p>
          <a:p>
            <a:r>
              <a:rPr lang="en-US" sz="5400" b="1" smtClean="0">
                <a:solidFill>
                  <a:srgbClr val="FF0000"/>
                </a:solidFill>
              </a:rPr>
              <a:t>CHÁU VẼ ÔNG MẶT TRỜI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music-for-ki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7454" y="4401413"/>
            <a:ext cx="6400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5589" y="220762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1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7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770" y="2352842"/>
            <a:ext cx="72484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200" b="1" smtClean="0">
              <a:solidFill>
                <a:srgbClr val="0000FF"/>
              </a:solidFill>
            </a:endParaRPr>
          </a:p>
          <a:p>
            <a:pPr lvl="0"/>
            <a:r>
              <a:rPr lang="en-US" sz="3200" b="1" smtClean="0">
                <a:solidFill>
                  <a:srgbClr val="0000FF"/>
                </a:solidFill>
              </a:rPr>
              <a:t>CÔ </a:t>
            </a:r>
            <a:r>
              <a:rPr lang="en-US" sz="3200" b="1">
                <a:solidFill>
                  <a:srgbClr val="0000FF"/>
                </a:solidFill>
              </a:rPr>
              <a:t>ĐỌC THƠ </a:t>
            </a:r>
            <a:r>
              <a:rPr lang="en-US" sz="3200" b="1" smtClean="0">
                <a:solidFill>
                  <a:srgbClr val="0000FF"/>
                </a:solidFill>
              </a:rPr>
              <a:t>KẾT HỢP TRANH MINH HỌA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451" y="1690688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/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o-binh-minh-trong-vuon (video-converter.com)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67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</Words>
  <Application>Microsoft Office PowerPoint</Application>
  <PresentationFormat>Widescreen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13</cp:revision>
  <dcterms:created xsi:type="dcterms:W3CDTF">2020-09-29T02:57:31Z</dcterms:created>
  <dcterms:modified xsi:type="dcterms:W3CDTF">2022-06-24T04:17:18Z</dcterms:modified>
</cp:coreProperties>
</file>