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0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6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0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9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64BD-A2A2-46C7-88F5-202F8701669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64BD-A2A2-46C7-88F5-202F87016698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D46E-B296-4E34-985C-9E320B31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8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4"/>
            <a:ext cx="12192000" cy="6837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400" y="114300"/>
            <a:ext cx="107823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TRƯỜNG MẦM NON HOA SỮA</a:t>
            </a: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LĨNH VỰC PHÁT TRIỂN NGÔN NGỮ</a:t>
            </a: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văn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</a:rPr>
              <a:t> “ </a:t>
            </a:r>
            <a:r>
              <a:rPr lang="en-US" sz="2400" b="1" dirty="0" err="1" smtClean="0">
                <a:solidFill>
                  <a:srgbClr val="0000FF"/>
                </a:solidFill>
              </a:rPr>
              <a:t>Đi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nắng</a:t>
            </a:r>
            <a:r>
              <a:rPr lang="en-US" sz="2400" b="1" dirty="0" smtClean="0">
                <a:solidFill>
                  <a:srgbClr val="0000FF"/>
                </a:solidFill>
              </a:rPr>
              <a:t>”</a:t>
            </a: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Lứa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tuổi</a:t>
            </a:r>
            <a:r>
              <a:rPr lang="en-US" sz="2400" b="1" dirty="0" smtClean="0">
                <a:solidFill>
                  <a:srgbClr val="0000FF"/>
                </a:solidFill>
              </a:rPr>
              <a:t>: 3 -</a:t>
            </a:r>
            <a:r>
              <a:rPr lang="en-US" sz="2400" b="1" smtClean="0">
                <a:solidFill>
                  <a:srgbClr val="0000FF"/>
                </a:solidFill>
              </a:rPr>
              <a:t>4 </a:t>
            </a:r>
            <a:r>
              <a:rPr lang="en-US" sz="2400" b="1" smtClean="0">
                <a:solidFill>
                  <a:srgbClr val="0000FF"/>
                </a:solidFill>
              </a:rPr>
              <a:t>tuổi</a:t>
            </a:r>
          </a:p>
          <a:p>
            <a:pPr lvl="8"/>
            <a:r>
              <a:rPr lang="en-US" sz="2400" b="1" smtClean="0">
                <a:solidFill>
                  <a:srgbClr val="0000FF"/>
                </a:solidFill>
              </a:rPr>
              <a:t>Người thực hiện: Trâng Thị Thương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NĂM HỌC</a:t>
            </a:r>
            <a:r>
              <a:rPr lang="en-US" sz="2400" b="1" smtClean="0">
                <a:solidFill>
                  <a:srgbClr val="0000FF"/>
                </a:solidFill>
              </a:rPr>
              <a:t>: 2021 - 2022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26" y="0"/>
            <a:ext cx="122580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81300" y="2006600"/>
            <a:ext cx="680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TRẺ XEM RỐI BÓNG CHÚ CHIM</a:t>
            </a:r>
          </a:p>
          <a:p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</a:rPr>
              <a:t>Nhạc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hát</a:t>
            </a:r>
            <a:r>
              <a:rPr lang="en-US" sz="3200" b="1" dirty="0" smtClean="0">
                <a:solidFill>
                  <a:srgbClr val="0000FF"/>
                </a:solidFill>
              </a:rPr>
              <a:t> “ </a:t>
            </a:r>
            <a:r>
              <a:rPr lang="en-US" sz="3200" b="1" dirty="0" err="1" smtClean="0">
                <a:solidFill>
                  <a:srgbClr val="0000FF"/>
                </a:solidFill>
              </a:rPr>
              <a:t>Thật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đáng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chê</a:t>
            </a:r>
            <a:r>
              <a:rPr lang="en-US" sz="3200" b="1" dirty="0" smtClean="0">
                <a:solidFill>
                  <a:srgbClr val="0000FF"/>
                </a:solidFill>
              </a:rPr>
              <a:t>”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6" name="that-dang-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0100" y="3983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05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00374"/>
          </a:xfrm>
        </p:spPr>
      </p:pic>
    </p:spTree>
    <p:extLst>
      <p:ext uri="{BB962C8B-B14F-4D97-AF65-F5344CB8AC3E}">
        <p14:creationId xmlns:p14="http://schemas.microsoft.com/office/powerpoint/2010/main" val="193796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1558"/>
          </a:xfrm>
        </p:spPr>
      </p:pic>
    </p:spTree>
    <p:extLst>
      <p:ext uri="{BB962C8B-B14F-4D97-AF65-F5344CB8AC3E}">
        <p14:creationId xmlns:p14="http://schemas.microsoft.com/office/powerpoint/2010/main" val="31209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6"/>
          <a:stretch/>
        </p:blipFill>
        <p:spPr>
          <a:xfrm>
            <a:off x="0" y="-1"/>
            <a:ext cx="12192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2781300" y="265955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</a:rPr>
              <a:t>TRẺ ĐỌC THƠ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300"/>
          <a:stretch/>
        </p:blipFill>
        <p:spPr>
          <a:xfrm>
            <a:off x="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732646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CÔ GIÁO NHẬN XÉT CHUNG GIỜ HỌC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79</Words>
  <Application>Microsoft Office PowerPoint</Application>
  <PresentationFormat>Widescreen</PresentationFormat>
  <Paragraphs>22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6</cp:revision>
  <dcterms:created xsi:type="dcterms:W3CDTF">2020-09-29T05:29:55Z</dcterms:created>
  <dcterms:modified xsi:type="dcterms:W3CDTF">2022-06-24T04:49:56Z</dcterms:modified>
</cp:coreProperties>
</file>